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17"/>
  </p:notesMasterIdLst>
  <p:sldIdLst>
    <p:sldId id="308" r:id="rId2"/>
    <p:sldId id="309" r:id="rId3"/>
    <p:sldId id="310" r:id="rId4"/>
    <p:sldId id="290" r:id="rId5"/>
    <p:sldId id="306" r:id="rId6"/>
    <p:sldId id="325" r:id="rId7"/>
    <p:sldId id="314" r:id="rId8"/>
    <p:sldId id="315" r:id="rId9"/>
    <p:sldId id="316" r:id="rId10"/>
    <p:sldId id="324" r:id="rId11"/>
    <p:sldId id="327" r:id="rId12"/>
    <p:sldId id="317" r:id="rId13"/>
    <p:sldId id="328" r:id="rId14"/>
    <p:sldId id="291" r:id="rId15"/>
    <p:sldId id="281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193"/>
    <a:srgbClr val="4CC056"/>
    <a:srgbClr val="4C98FF"/>
    <a:srgbClr val="FFC000"/>
    <a:srgbClr val="0A85C2"/>
    <a:srgbClr val="ED7D31"/>
    <a:srgbClr val="FFBF02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B5623D3-0A2B-404E-8C7C-EFA3C9A12791}" v="13" dt="2024-05-15T11:26:08.43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Estilo Médio 2 - Destaqu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47"/>
    <p:restoredTop sz="80018"/>
  </p:normalViewPr>
  <p:slideViewPr>
    <p:cSldViewPr snapToGrid="0" snapToObjects="1">
      <p:cViewPr varScale="1">
        <p:scale>
          <a:sx n="66" d="100"/>
          <a:sy n="66" d="100"/>
        </p:scale>
        <p:origin x="1080" y="48"/>
      </p:cViewPr>
      <p:guideLst/>
    </p:cSldViewPr>
  </p:slideViewPr>
  <p:notesTextViewPr>
    <p:cViewPr>
      <p:scale>
        <a:sx n="105" d="100"/>
        <a:sy n="10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dolfo Duarte Pinto" userId="3c1d2390-f3e2-48ed-a692-c2bca7123a2a" providerId="ADAL" clId="{BB5623D3-0A2B-404E-8C7C-EFA3C9A12791}"/>
    <pc:docChg chg="undo custSel addSld delSld modSld">
      <pc:chgData name="Rodolfo Duarte Pinto" userId="3c1d2390-f3e2-48ed-a692-c2bca7123a2a" providerId="ADAL" clId="{BB5623D3-0A2B-404E-8C7C-EFA3C9A12791}" dt="2024-05-15T11:26:12.588" v="204" actId="20577"/>
      <pc:docMkLst>
        <pc:docMk/>
      </pc:docMkLst>
      <pc:sldChg chg="del">
        <pc:chgData name="Rodolfo Duarte Pinto" userId="3c1d2390-f3e2-48ed-a692-c2bca7123a2a" providerId="ADAL" clId="{BB5623D3-0A2B-404E-8C7C-EFA3C9A12791}" dt="2024-05-15T11:22:21.130" v="1" actId="47"/>
        <pc:sldMkLst>
          <pc:docMk/>
          <pc:sldMk cId="1082564833" sldId="256"/>
        </pc:sldMkLst>
      </pc:sldChg>
      <pc:sldChg chg="del">
        <pc:chgData name="Rodolfo Duarte Pinto" userId="3c1d2390-f3e2-48ed-a692-c2bca7123a2a" providerId="ADAL" clId="{BB5623D3-0A2B-404E-8C7C-EFA3C9A12791}" dt="2024-05-15T11:23:03.566" v="7" actId="47"/>
        <pc:sldMkLst>
          <pc:docMk/>
          <pc:sldMk cId="1980292644" sldId="257"/>
        </pc:sldMkLst>
      </pc:sldChg>
      <pc:sldChg chg="del">
        <pc:chgData name="Rodolfo Duarte Pinto" userId="3c1d2390-f3e2-48ed-a692-c2bca7123a2a" providerId="ADAL" clId="{BB5623D3-0A2B-404E-8C7C-EFA3C9A12791}" dt="2024-05-15T11:23:06.258" v="8" actId="47"/>
        <pc:sldMkLst>
          <pc:docMk/>
          <pc:sldMk cId="3895148826" sldId="258"/>
        </pc:sldMkLst>
      </pc:sldChg>
      <pc:sldChg chg="addSp delSp modSp mod">
        <pc:chgData name="Rodolfo Duarte Pinto" userId="3c1d2390-f3e2-48ed-a692-c2bca7123a2a" providerId="ADAL" clId="{BB5623D3-0A2B-404E-8C7C-EFA3C9A12791}" dt="2024-05-15T11:26:12.588" v="204" actId="20577"/>
        <pc:sldMkLst>
          <pc:docMk/>
          <pc:sldMk cId="4205997006" sldId="281"/>
        </pc:sldMkLst>
        <pc:spChg chg="del">
          <ac:chgData name="Rodolfo Duarte Pinto" userId="3c1d2390-f3e2-48ed-a692-c2bca7123a2a" providerId="ADAL" clId="{BB5623D3-0A2B-404E-8C7C-EFA3C9A12791}" dt="2024-05-15T11:26:05.369" v="193" actId="478"/>
          <ac:spMkLst>
            <pc:docMk/>
            <pc:sldMk cId="4205997006" sldId="281"/>
            <ac:spMk id="8" creationId="{15922527-A49F-2041-8D6F-FC25013E6DE9}"/>
          </ac:spMkLst>
        </pc:spChg>
        <pc:spChg chg="del">
          <ac:chgData name="Rodolfo Duarte Pinto" userId="3c1d2390-f3e2-48ed-a692-c2bca7123a2a" providerId="ADAL" clId="{BB5623D3-0A2B-404E-8C7C-EFA3C9A12791}" dt="2024-05-15T11:26:07.541" v="195" actId="478"/>
          <ac:spMkLst>
            <pc:docMk/>
            <pc:sldMk cId="4205997006" sldId="281"/>
            <ac:spMk id="11" creationId="{A4BF32E4-7D7E-0B4A-950F-55A789E5B9D4}"/>
          </ac:spMkLst>
        </pc:spChg>
        <pc:spChg chg="del">
          <ac:chgData name="Rodolfo Duarte Pinto" userId="3c1d2390-f3e2-48ed-a692-c2bca7123a2a" providerId="ADAL" clId="{BB5623D3-0A2B-404E-8C7C-EFA3C9A12791}" dt="2024-05-15T11:26:06.729" v="194" actId="478"/>
          <ac:spMkLst>
            <pc:docMk/>
            <pc:sldMk cId="4205997006" sldId="281"/>
            <ac:spMk id="12" creationId="{C5E7C0C0-C89F-994D-BD14-2A60617FB614}"/>
          </ac:spMkLst>
        </pc:spChg>
        <pc:spChg chg="add mod">
          <ac:chgData name="Rodolfo Duarte Pinto" userId="3c1d2390-f3e2-48ed-a692-c2bca7123a2a" providerId="ADAL" clId="{BB5623D3-0A2B-404E-8C7C-EFA3C9A12791}" dt="2024-05-15T11:26:08.430" v="196"/>
          <ac:spMkLst>
            <pc:docMk/>
            <pc:sldMk cId="4205997006" sldId="281"/>
            <ac:spMk id="14" creationId="{8238CABC-20BA-4197-A193-C34B5820DA4B}"/>
          </ac:spMkLst>
        </pc:spChg>
        <pc:spChg chg="add mod">
          <ac:chgData name="Rodolfo Duarte Pinto" userId="3c1d2390-f3e2-48ed-a692-c2bca7123a2a" providerId="ADAL" clId="{BB5623D3-0A2B-404E-8C7C-EFA3C9A12791}" dt="2024-05-15T11:26:12.588" v="204" actId="20577"/>
          <ac:spMkLst>
            <pc:docMk/>
            <pc:sldMk cId="4205997006" sldId="281"/>
            <ac:spMk id="18" creationId="{7E57C4A0-EFE9-488E-A1FF-9730F9981AA1}"/>
          </ac:spMkLst>
        </pc:spChg>
        <pc:grpChg chg="add mod">
          <ac:chgData name="Rodolfo Duarte Pinto" userId="3c1d2390-f3e2-48ed-a692-c2bca7123a2a" providerId="ADAL" clId="{BB5623D3-0A2B-404E-8C7C-EFA3C9A12791}" dt="2024-05-15T11:26:08.430" v="196"/>
          <ac:grpSpMkLst>
            <pc:docMk/>
            <pc:sldMk cId="4205997006" sldId="281"/>
            <ac:grpSpMk id="15" creationId="{7C17E198-0EC4-4A8A-8CAC-21DCDA802F9A}"/>
          </ac:grpSpMkLst>
        </pc:grpChg>
        <pc:picChg chg="del">
          <ac:chgData name="Rodolfo Duarte Pinto" userId="3c1d2390-f3e2-48ed-a692-c2bca7123a2a" providerId="ADAL" clId="{BB5623D3-0A2B-404E-8C7C-EFA3C9A12791}" dt="2024-05-15T11:26:05.369" v="193" actId="478"/>
          <ac:picMkLst>
            <pc:docMk/>
            <pc:sldMk cId="4205997006" sldId="281"/>
            <ac:picMk id="2" creationId="{FDD766B0-CEED-144B-9134-18B73A584C71}"/>
          </ac:picMkLst>
        </pc:picChg>
        <pc:picChg chg="mod">
          <ac:chgData name="Rodolfo Duarte Pinto" userId="3c1d2390-f3e2-48ed-a692-c2bca7123a2a" providerId="ADAL" clId="{BB5623D3-0A2B-404E-8C7C-EFA3C9A12791}" dt="2024-05-15T11:26:08.430" v="196"/>
          <ac:picMkLst>
            <pc:docMk/>
            <pc:sldMk cId="4205997006" sldId="281"/>
            <ac:picMk id="16" creationId="{3AEBCA28-BD69-4BFB-8DF3-00432220FD33}"/>
          </ac:picMkLst>
        </pc:picChg>
        <pc:cxnChg chg="del">
          <ac:chgData name="Rodolfo Duarte Pinto" userId="3c1d2390-f3e2-48ed-a692-c2bca7123a2a" providerId="ADAL" clId="{BB5623D3-0A2B-404E-8C7C-EFA3C9A12791}" dt="2024-05-15T11:26:05.369" v="193" actId="478"/>
          <ac:cxnSpMkLst>
            <pc:docMk/>
            <pc:sldMk cId="4205997006" sldId="281"/>
            <ac:cxnSpMk id="5" creationId="{88776FE8-2E1F-8346-887A-44707A8F99F5}"/>
          </ac:cxnSpMkLst>
        </pc:cxnChg>
        <pc:cxnChg chg="mod">
          <ac:chgData name="Rodolfo Duarte Pinto" userId="3c1d2390-f3e2-48ed-a692-c2bca7123a2a" providerId="ADAL" clId="{BB5623D3-0A2B-404E-8C7C-EFA3C9A12791}" dt="2024-05-15T11:26:08.430" v="196"/>
          <ac:cxnSpMkLst>
            <pc:docMk/>
            <pc:sldMk cId="4205997006" sldId="281"/>
            <ac:cxnSpMk id="17" creationId="{9DE9D94F-3948-4E95-B103-24EC9562815A}"/>
          </ac:cxnSpMkLst>
        </pc:cxnChg>
      </pc:sldChg>
      <pc:sldChg chg="addSp delSp modSp mod">
        <pc:chgData name="Rodolfo Duarte Pinto" userId="3c1d2390-f3e2-48ed-a692-c2bca7123a2a" providerId="ADAL" clId="{BB5623D3-0A2B-404E-8C7C-EFA3C9A12791}" dt="2024-05-15T11:23:25.818" v="13" actId="478"/>
        <pc:sldMkLst>
          <pc:docMk/>
          <pc:sldMk cId="1512274331" sldId="290"/>
        </pc:sldMkLst>
        <pc:spChg chg="add mod">
          <ac:chgData name="Rodolfo Duarte Pinto" userId="3c1d2390-f3e2-48ed-a692-c2bca7123a2a" providerId="ADAL" clId="{BB5623D3-0A2B-404E-8C7C-EFA3C9A12791}" dt="2024-05-15T11:23:22.820" v="12"/>
          <ac:spMkLst>
            <pc:docMk/>
            <pc:sldMk cId="1512274331" sldId="290"/>
            <ac:spMk id="7" creationId="{986B5AF5-31AD-4CFF-8618-E2ACD8DC5B47}"/>
          </ac:spMkLst>
        </pc:spChg>
        <pc:spChg chg="del">
          <ac:chgData name="Rodolfo Duarte Pinto" userId="3c1d2390-f3e2-48ed-a692-c2bca7123a2a" providerId="ADAL" clId="{BB5623D3-0A2B-404E-8C7C-EFA3C9A12791}" dt="2024-05-15T11:23:21.182" v="11" actId="478"/>
          <ac:spMkLst>
            <pc:docMk/>
            <pc:sldMk cId="1512274331" sldId="290"/>
            <ac:spMk id="11" creationId="{A4BF32E4-7D7E-0B4A-950F-55A789E5B9D4}"/>
          </ac:spMkLst>
        </pc:spChg>
        <pc:spChg chg="del">
          <ac:chgData name="Rodolfo Duarte Pinto" userId="3c1d2390-f3e2-48ed-a692-c2bca7123a2a" providerId="ADAL" clId="{BB5623D3-0A2B-404E-8C7C-EFA3C9A12791}" dt="2024-05-15T11:23:20.226" v="10" actId="478"/>
          <ac:spMkLst>
            <pc:docMk/>
            <pc:sldMk cId="1512274331" sldId="290"/>
            <ac:spMk id="12" creationId="{C5E7C0C0-C89F-994D-BD14-2A60617FB614}"/>
          </ac:spMkLst>
        </pc:spChg>
        <pc:spChg chg="add del mod">
          <ac:chgData name="Rodolfo Duarte Pinto" userId="3c1d2390-f3e2-48ed-a692-c2bca7123a2a" providerId="ADAL" clId="{BB5623D3-0A2B-404E-8C7C-EFA3C9A12791}" dt="2024-05-15T11:23:25.818" v="13" actId="478"/>
          <ac:spMkLst>
            <pc:docMk/>
            <pc:sldMk cId="1512274331" sldId="290"/>
            <ac:spMk id="14" creationId="{7F2979DC-E8B9-43CB-B497-D4BDD210D737}"/>
          </ac:spMkLst>
        </pc:spChg>
        <pc:grpChg chg="add mod">
          <ac:chgData name="Rodolfo Duarte Pinto" userId="3c1d2390-f3e2-48ed-a692-c2bca7123a2a" providerId="ADAL" clId="{BB5623D3-0A2B-404E-8C7C-EFA3C9A12791}" dt="2024-05-15T11:23:22.820" v="12"/>
          <ac:grpSpMkLst>
            <pc:docMk/>
            <pc:sldMk cId="1512274331" sldId="290"/>
            <ac:grpSpMk id="9" creationId="{4E491635-408A-4655-9F22-DB57B48C002A}"/>
          </ac:grpSpMkLst>
        </pc:grpChg>
        <pc:picChg chg="del">
          <ac:chgData name="Rodolfo Duarte Pinto" userId="3c1d2390-f3e2-48ed-a692-c2bca7123a2a" providerId="ADAL" clId="{BB5623D3-0A2B-404E-8C7C-EFA3C9A12791}" dt="2024-05-15T11:23:19.129" v="9" actId="478"/>
          <ac:picMkLst>
            <pc:docMk/>
            <pc:sldMk cId="1512274331" sldId="290"/>
            <ac:picMk id="2" creationId="{FDD766B0-CEED-144B-9134-18B73A584C71}"/>
          </ac:picMkLst>
        </pc:picChg>
        <pc:picChg chg="mod">
          <ac:chgData name="Rodolfo Duarte Pinto" userId="3c1d2390-f3e2-48ed-a692-c2bca7123a2a" providerId="ADAL" clId="{BB5623D3-0A2B-404E-8C7C-EFA3C9A12791}" dt="2024-05-15T11:23:22.820" v="12"/>
          <ac:picMkLst>
            <pc:docMk/>
            <pc:sldMk cId="1512274331" sldId="290"/>
            <ac:picMk id="10" creationId="{53E6D036-2689-4906-BC7D-23BF4BEE3599}"/>
          </ac:picMkLst>
        </pc:picChg>
        <pc:cxnChg chg="del">
          <ac:chgData name="Rodolfo Duarte Pinto" userId="3c1d2390-f3e2-48ed-a692-c2bca7123a2a" providerId="ADAL" clId="{BB5623D3-0A2B-404E-8C7C-EFA3C9A12791}" dt="2024-05-15T11:23:19.129" v="9" actId="478"/>
          <ac:cxnSpMkLst>
            <pc:docMk/>
            <pc:sldMk cId="1512274331" sldId="290"/>
            <ac:cxnSpMk id="5" creationId="{88776FE8-2E1F-8346-887A-44707A8F99F5}"/>
          </ac:cxnSpMkLst>
        </pc:cxnChg>
        <pc:cxnChg chg="mod">
          <ac:chgData name="Rodolfo Duarte Pinto" userId="3c1d2390-f3e2-48ed-a692-c2bca7123a2a" providerId="ADAL" clId="{BB5623D3-0A2B-404E-8C7C-EFA3C9A12791}" dt="2024-05-15T11:23:22.820" v="12"/>
          <ac:cxnSpMkLst>
            <pc:docMk/>
            <pc:sldMk cId="1512274331" sldId="290"/>
            <ac:cxnSpMk id="13" creationId="{7AF3C12A-EE12-4715-835C-6802FE92EAA1}"/>
          </ac:cxnSpMkLst>
        </pc:cxnChg>
      </pc:sldChg>
      <pc:sldChg chg="addSp delSp modSp mod">
        <pc:chgData name="Rodolfo Duarte Pinto" userId="3c1d2390-f3e2-48ed-a692-c2bca7123a2a" providerId="ADAL" clId="{BB5623D3-0A2B-404E-8C7C-EFA3C9A12791}" dt="2024-05-15T11:26:01.557" v="192" actId="20577"/>
        <pc:sldMkLst>
          <pc:docMk/>
          <pc:sldMk cId="437127550" sldId="291"/>
        </pc:sldMkLst>
        <pc:spChg chg="del">
          <ac:chgData name="Rodolfo Duarte Pinto" userId="3c1d2390-f3e2-48ed-a692-c2bca7123a2a" providerId="ADAL" clId="{BB5623D3-0A2B-404E-8C7C-EFA3C9A12791}" dt="2024-05-15T11:25:55.100" v="182" actId="478"/>
          <ac:spMkLst>
            <pc:docMk/>
            <pc:sldMk cId="437127550" sldId="291"/>
            <ac:spMk id="8" creationId="{15922527-A49F-2041-8D6F-FC25013E6DE9}"/>
          </ac:spMkLst>
        </pc:spChg>
        <pc:spChg chg="add mod">
          <ac:chgData name="Rodolfo Duarte Pinto" userId="3c1d2390-f3e2-48ed-a692-c2bca7123a2a" providerId="ADAL" clId="{BB5623D3-0A2B-404E-8C7C-EFA3C9A12791}" dt="2024-05-15T11:25:57.671" v="185"/>
          <ac:spMkLst>
            <pc:docMk/>
            <pc:sldMk cId="437127550" sldId="291"/>
            <ac:spMk id="9" creationId="{6F6F5F52-994C-4534-8629-A8BFBAE2CE80}"/>
          </ac:spMkLst>
        </pc:spChg>
        <pc:spChg chg="del">
          <ac:chgData name="Rodolfo Duarte Pinto" userId="3c1d2390-f3e2-48ed-a692-c2bca7123a2a" providerId="ADAL" clId="{BB5623D3-0A2B-404E-8C7C-EFA3C9A12791}" dt="2024-05-15T11:25:56.677" v="184" actId="478"/>
          <ac:spMkLst>
            <pc:docMk/>
            <pc:sldMk cId="437127550" sldId="291"/>
            <ac:spMk id="11" creationId="{A4BF32E4-7D7E-0B4A-950F-55A789E5B9D4}"/>
          </ac:spMkLst>
        </pc:spChg>
        <pc:spChg chg="del">
          <ac:chgData name="Rodolfo Duarte Pinto" userId="3c1d2390-f3e2-48ed-a692-c2bca7123a2a" providerId="ADAL" clId="{BB5623D3-0A2B-404E-8C7C-EFA3C9A12791}" dt="2024-05-15T11:25:56.182" v="183" actId="478"/>
          <ac:spMkLst>
            <pc:docMk/>
            <pc:sldMk cId="437127550" sldId="291"/>
            <ac:spMk id="12" creationId="{C5E7C0C0-C89F-994D-BD14-2A60617FB614}"/>
          </ac:spMkLst>
        </pc:spChg>
        <pc:spChg chg="add mod">
          <ac:chgData name="Rodolfo Duarte Pinto" userId="3c1d2390-f3e2-48ed-a692-c2bca7123a2a" providerId="ADAL" clId="{BB5623D3-0A2B-404E-8C7C-EFA3C9A12791}" dt="2024-05-15T11:26:01.557" v="192" actId="20577"/>
          <ac:spMkLst>
            <pc:docMk/>
            <pc:sldMk cId="437127550" sldId="291"/>
            <ac:spMk id="15" creationId="{4C284D83-8897-46F0-B3C7-22D6547A64B0}"/>
          </ac:spMkLst>
        </pc:spChg>
        <pc:grpChg chg="add mod">
          <ac:chgData name="Rodolfo Duarte Pinto" userId="3c1d2390-f3e2-48ed-a692-c2bca7123a2a" providerId="ADAL" clId="{BB5623D3-0A2B-404E-8C7C-EFA3C9A12791}" dt="2024-05-15T11:25:57.671" v="185"/>
          <ac:grpSpMkLst>
            <pc:docMk/>
            <pc:sldMk cId="437127550" sldId="291"/>
            <ac:grpSpMk id="10" creationId="{EEB5F818-6611-4777-9686-D8A3C42C88AA}"/>
          </ac:grpSpMkLst>
        </pc:grpChg>
        <pc:picChg chg="del">
          <ac:chgData name="Rodolfo Duarte Pinto" userId="3c1d2390-f3e2-48ed-a692-c2bca7123a2a" providerId="ADAL" clId="{BB5623D3-0A2B-404E-8C7C-EFA3C9A12791}" dt="2024-05-15T11:25:55.100" v="182" actId="478"/>
          <ac:picMkLst>
            <pc:docMk/>
            <pc:sldMk cId="437127550" sldId="291"/>
            <ac:picMk id="2" creationId="{FDD766B0-CEED-144B-9134-18B73A584C71}"/>
          </ac:picMkLst>
        </pc:picChg>
        <pc:picChg chg="mod">
          <ac:chgData name="Rodolfo Duarte Pinto" userId="3c1d2390-f3e2-48ed-a692-c2bca7123a2a" providerId="ADAL" clId="{BB5623D3-0A2B-404E-8C7C-EFA3C9A12791}" dt="2024-05-15T11:25:57.671" v="185"/>
          <ac:picMkLst>
            <pc:docMk/>
            <pc:sldMk cId="437127550" sldId="291"/>
            <ac:picMk id="13" creationId="{DA46BDEF-BC45-42D8-A456-38253A733D5E}"/>
          </ac:picMkLst>
        </pc:picChg>
        <pc:cxnChg chg="del">
          <ac:chgData name="Rodolfo Duarte Pinto" userId="3c1d2390-f3e2-48ed-a692-c2bca7123a2a" providerId="ADAL" clId="{BB5623D3-0A2B-404E-8C7C-EFA3C9A12791}" dt="2024-05-15T11:25:55.100" v="182" actId="478"/>
          <ac:cxnSpMkLst>
            <pc:docMk/>
            <pc:sldMk cId="437127550" sldId="291"/>
            <ac:cxnSpMk id="5" creationId="{88776FE8-2E1F-8346-887A-44707A8F99F5}"/>
          </ac:cxnSpMkLst>
        </pc:cxnChg>
        <pc:cxnChg chg="mod">
          <ac:chgData name="Rodolfo Duarte Pinto" userId="3c1d2390-f3e2-48ed-a692-c2bca7123a2a" providerId="ADAL" clId="{BB5623D3-0A2B-404E-8C7C-EFA3C9A12791}" dt="2024-05-15T11:25:57.671" v="185"/>
          <ac:cxnSpMkLst>
            <pc:docMk/>
            <pc:sldMk cId="437127550" sldId="291"/>
            <ac:cxnSpMk id="14" creationId="{2A592FED-EFA1-42F2-B757-D465C8B6B919}"/>
          </ac:cxnSpMkLst>
        </pc:cxnChg>
      </pc:sldChg>
      <pc:sldChg chg="addSp delSp modSp mod">
        <pc:chgData name="Rodolfo Duarte Pinto" userId="3c1d2390-f3e2-48ed-a692-c2bca7123a2a" providerId="ADAL" clId="{BB5623D3-0A2B-404E-8C7C-EFA3C9A12791}" dt="2024-05-15T11:23:36.446" v="20" actId="20577"/>
        <pc:sldMkLst>
          <pc:docMk/>
          <pc:sldMk cId="3970232604" sldId="306"/>
        </pc:sldMkLst>
        <pc:spChg chg="add mod">
          <ac:chgData name="Rodolfo Duarte Pinto" userId="3c1d2390-f3e2-48ed-a692-c2bca7123a2a" providerId="ADAL" clId="{BB5623D3-0A2B-404E-8C7C-EFA3C9A12791}" dt="2024-05-15T11:23:33.115" v="17"/>
          <ac:spMkLst>
            <pc:docMk/>
            <pc:sldMk cId="3970232604" sldId="306"/>
            <ac:spMk id="8" creationId="{2F3B5B09-7ABA-4817-BC22-7AD6DBF21A85}"/>
          </ac:spMkLst>
        </pc:spChg>
        <pc:spChg chg="del">
          <ac:chgData name="Rodolfo Duarte Pinto" userId="3c1d2390-f3e2-48ed-a692-c2bca7123a2a" providerId="ADAL" clId="{BB5623D3-0A2B-404E-8C7C-EFA3C9A12791}" dt="2024-05-15T11:23:32.143" v="16" actId="478"/>
          <ac:spMkLst>
            <pc:docMk/>
            <pc:sldMk cId="3970232604" sldId="306"/>
            <ac:spMk id="11" creationId="{A4BF32E4-7D7E-0B4A-950F-55A789E5B9D4}"/>
          </ac:spMkLst>
        </pc:spChg>
        <pc:spChg chg="del">
          <ac:chgData name="Rodolfo Duarte Pinto" userId="3c1d2390-f3e2-48ed-a692-c2bca7123a2a" providerId="ADAL" clId="{BB5623D3-0A2B-404E-8C7C-EFA3C9A12791}" dt="2024-05-15T11:23:31.458" v="15" actId="478"/>
          <ac:spMkLst>
            <pc:docMk/>
            <pc:sldMk cId="3970232604" sldId="306"/>
            <ac:spMk id="12" creationId="{C5E7C0C0-C89F-994D-BD14-2A60617FB614}"/>
          </ac:spMkLst>
        </pc:spChg>
        <pc:spChg chg="add mod">
          <ac:chgData name="Rodolfo Duarte Pinto" userId="3c1d2390-f3e2-48ed-a692-c2bca7123a2a" providerId="ADAL" clId="{BB5623D3-0A2B-404E-8C7C-EFA3C9A12791}" dt="2024-05-15T11:23:36.446" v="20" actId="20577"/>
          <ac:spMkLst>
            <pc:docMk/>
            <pc:sldMk cId="3970232604" sldId="306"/>
            <ac:spMk id="14" creationId="{C97E93D4-8E07-4080-86B7-594CF046BA13}"/>
          </ac:spMkLst>
        </pc:spChg>
        <pc:spChg chg="del">
          <ac:chgData name="Rodolfo Duarte Pinto" userId="3c1d2390-f3e2-48ed-a692-c2bca7123a2a" providerId="ADAL" clId="{BB5623D3-0A2B-404E-8C7C-EFA3C9A12791}" dt="2024-05-15T11:23:30.153" v="14" actId="478"/>
          <ac:spMkLst>
            <pc:docMk/>
            <pc:sldMk cId="3970232604" sldId="306"/>
            <ac:spMk id="17" creationId="{66C3FE60-80DC-4B4E-8E68-AAA634EBE7C3}"/>
          </ac:spMkLst>
        </pc:spChg>
        <pc:grpChg chg="add mod">
          <ac:chgData name="Rodolfo Duarte Pinto" userId="3c1d2390-f3e2-48ed-a692-c2bca7123a2a" providerId="ADAL" clId="{BB5623D3-0A2B-404E-8C7C-EFA3C9A12791}" dt="2024-05-15T11:23:33.115" v="17"/>
          <ac:grpSpMkLst>
            <pc:docMk/>
            <pc:sldMk cId="3970232604" sldId="306"/>
            <ac:grpSpMk id="9" creationId="{64E13DA7-55D9-4629-9748-ED5B224A0E3F}"/>
          </ac:grpSpMkLst>
        </pc:grpChg>
        <pc:picChg chg="del">
          <ac:chgData name="Rodolfo Duarte Pinto" userId="3c1d2390-f3e2-48ed-a692-c2bca7123a2a" providerId="ADAL" clId="{BB5623D3-0A2B-404E-8C7C-EFA3C9A12791}" dt="2024-05-15T11:23:30.153" v="14" actId="478"/>
          <ac:picMkLst>
            <pc:docMk/>
            <pc:sldMk cId="3970232604" sldId="306"/>
            <ac:picMk id="2" creationId="{FDD766B0-CEED-144B-9134-18B73A584C71}"/>
          </ac:picMkLst>
        </pc:picChg>
        <pc:picChg chg="mod">
          <ac:chgData name="Rodolfo Duarte Pinto" userId="3c1d2390-f3e2-48ed-a692-c2bca7123a2a" providerId="ADAL" clId="{BB5623D3-0A2B-404E-8C7C-EFA3C9A12791}" dt="2024-05-15T11:23:33.115" v="17"/>
          <ac:picMkLst>
            <pc:docMk/>
            <pc:sldMk cId="3970232604" sldId="306"/>
            <ac:picMk id="10" creationId="{38D07637-920E-43BC-A3FD-781AF89ECD37}"/>
          </ac:picMkLst>
        </pc:picChg>
        <pc:cxnChg chg="del">
          <ac:chgData name="Rodolfo Duarte Pinto" userId="3c1d2390-f3e2-48ed-a692-c2bca7123a2a" providerId="ADAL" clId="{BB5623D3-0A2B-404E-8C7C-EFA3C9A12791}" dt="2024-05-15T11:23:30.153" v="14" actId="478"/>
          <ac:cxnSpMkLst>
            <pc:docMk/>
            <pc:sldMk cId="3970232604" sldId="306"/>
            <ac:cxnSpMk id="5" creationId="{88776FE8-2E1F-8346-887A-44707A8F99F5}"/>
          </ac:cxnSpMkLst>
        </pc:cxnChg>
        <pc:cxnChg chg="mod">
          <ac:chgData name="Rodolfo Duarte Pinto" userId="3c1d2390-f3e2-48ed-a692-c2bca7123a2a" providerId="ADAL" clId="{BB5623D3-0A2B-404E-8C7C-EFA3C9A12791}" dt="2024-05-15T11:23:33.115" v="17"/>
          <ac:cxnSpMkLst>
            <pc:docMk/>
            <pc:sldMk cId="3970232604" sldId="306"/>
            <ac:cxnSpMk id="13" creationId="{E4F2D125-CABE-4A36-AE93-8F2A4C662413}"/>
          </ac:cxnSpMkLst>
        </pc:cxnChg>
      </pc:sldChg>
      <pc:sldChg chg="add">
        <pc:chgData name="Rodolfo Duarte Pinto" userId="3c1d2390-f3e2-48ed-a692-c2bca7123a2a" providerId="ADAL" clId="{BB5623D3-0A2B-404E-8C7C-EFA3C9A12791}" dt="2024-05-15T11:22:18.379" v="0"/>
        <pc:sldMkLst>
          <pc:docMk/>
          <pc:sldMk cId="1025605203" sldId="308"/>
        </pc:sldMkLst>
      </pc:sldChg>
      <pc:sldChg chg="modSp add mod">
        <pc:chgData name="Rodolfo Duarte Pinto" userId="3c1d2390-f3e2-48ed-a692-c2bca7123a2a" providerId="ADAL" clId="{BB5623D3-0A2B-404E-8C7C-EFA3C9A12791}" dt="2024-05-15T11:22:29.534" v="2"/>
        <pc:sldMkLst>
          <pc:docMk/>
          <pc:sldMk cId="4098742965" sldId="309"/>
        </pc:sldMkLst>
        <pc:spChg chg="mod">
          <ac:chgData name="Rodolfo Duarte Pinto" userId="3c1d2390-f3e2-48ed-a692-c2bca7123a2a" providerId="ADAL" clId="{BB5623D3-0A2B-404E-8C7C-EFA3C9A12791}" dt="2024-05-15T11:22:29.534" v="2"/>
          <ac:spMkLst>
            <pc:docMk/>
            <pc:sldMk cId="4098742965" sldId="309"/>
            <ac:spMk id="13" creationId="{4FAA28DA-9CDF-124F-B4FF-EC7705BE7F0B}"/>
          </ac:spMkLst>
        </pc:spChg>
      </pc:sldChg>
      <pc:sldChg chg="modSp add mod">
        <pc:chgData name="Rodolfo Duarte Pinto" userId="3c1d2390-f3e2-48ed-a692-c2bca7123a2a" providerId="ADAL" clId="{BB5623D3-0A2B-404E-8C7C-EFA3C9A12791}" dt="2024-05-15T11:22:55.658" v="6" actId="12789"/>
        <pc:sldMkLst>
          <pc:docMk/>
          <pc:sldMk cId="3913139709" sldId="310"/>
        </pc:sldMkLst>
        <pc:spChg chg="mod">
          <ac:chgData name="Rodolfo Duarte Pinto" userId="3c1d2390-f3e2-48ed-a692-c2bca7123a2a" providerId="ADAL" clId="{BB5623D3-0A2B-404E-8C7C-EFA3C9A12791}" dt="2024-05-15T11:22:55.658" v="6" actId="12789"/>
          <ac:spMkLst>
            <pc:docMk/>
            <pc:sldMk cId="3913139709" sldId="310"/>
            <ac:spMk id="7" creationId="{10C6BAA9-0170-594C-B1DC-75AD8491503D}"/>
          </ac:spMkLst>
        </pc:spChg>
      </pc:sldChg>
      <pc:sldChg chg="addSp delSp modSp mod">
        <pc:chgData name="Rodolfo Duarte Pinto" userId="3c1d2390-f3e2-48ed-a692-c2bca7123a2a" providerId="ADAL" clId="{BB5623D3-0A2B-404E-8C7C-EFA3C9A12791}" dt="2024-05-15T11:24:10.462" v="41" actId="20577"/>
        <pc:sldMkLst>
          <pc:docMk/>
          <pc:sldMk cId="3824109239" sldId="314"/>
        </pc:sldMkLst>
        <pc:spChg chg="add mod">
          <ac:chgData name="Rodolfo Duarte Pinto" userId="3c1d2390-f3e2-48ed-a692-c2bca7123a2a" providerId="ADAL" clId="{BB5623D3-0A2B-404E-8C7C-EFA3C9A12791}" dt="2024-05-15T11:24:05.849" v="32"/>
          <ac:spMkLst>
            <pc:docMk/>
            <pc:sldMk cId="3824109239" sldId="314"/>
            <ac:spMk id="9" creationId="{45D648B4-144F-4D82-B034-F11785E06532}"/>
          </ac:spMkLst>
        </pc:spChg>
        <pc:spChg chg="del">
          <ac:chgData name="Rodolfo Duarte Pinto" userId="3c1d2390-f3e2-48ed-a692-c2bca7123a2a" providerId="ADAL" clId="{BB5623D3-0A2B-404E-8C7C-EFA3C9A12791}" dt="2024-05-15T11:24:04.726" v="31" actId="478"/>
          <ac:spMkLst>
            <pc:docMk/>
            <pc:sldMk cId="3824109239" sldId="314"/>
            <ac:spMk id="11" creationId="{A4BF32E4-7D7E-0B4A-950F-55A789E5B9D4}"/>
          </ac:spMkLst>
        </pc:spChg>
        <pc:spChg chg="del">
          <ac:chgData name="Rodolfo Duarte Pinto" userId="3c1d2390-f3e2-48ed-a692-c2bca7123a2a" providerId="ADAL" clId="{BB5623D3-0A2B-404E-8C7C-EFA3C9A12791}" dt="2024-05-15T11:24:03.810" v="30" actId="478"/>
          <ac:spMkLst>
            <pc:docMk/>
            <pc:sldMk cId="3824109239" sldId="314"/>
            <ac:spMk id="12" creationId="{C5E7C0C0-C89F-994D-BD14-2A60617FB614}"/>
          </ac:spMkLst>
        </pc:spChg>
        <pc:spChg chg="add mod">
          <ac:chgData name="Rodolfo Duarte Pinto" userId="3c1d2390-f3e2-48ed-a692-c2bca7123a2a" providerId="ADAL" clId="{BB5623D3-0A2B-404E-8C7C-EFA3C9A12791}" dt="2024-05-15T11:24:10.462" v="41" actId="20577"/>
          <ac:spMkLst>
            <pc:docMk/>
            <pc:sldMk cId="3824109239" sldId="314"/>
            <ac:spMk id="16" creationId="{390E88F5-E1AF-4173-A578-30AD5A9AAA27}"/>
          </ac:spMkLst>
        </pc:spChg>
        <pc:spChg chg="del">
          <ac:chgData name="Rodolfo Duarte Pinto" userId="3c1d2390-f3e2-48ed-a692-c2bca7123a2a" providerId="ADAL" clId="{BB5623D3-0A2B-404E-8C7C-EFA3C9A12791}" dt="2024-05-15T11:24:02.893" v="29" actId="478"/>
          <ac:spMkLst>
            <pc:docMk/>
            <pc:sldMk cId="3824109239" sldId="314"/>
            <ac:spMk id="17" creationId="{66C3FE60-80DC-4B4E-8E68-AAA634EBE7C3}"/>
          </ac:spMkLst>
        </pc:spChg>
        <pc:grpChg chg="add mod">
          <ac:chgData name="Rodolfo Duarte Pinto" userId="3c1d2390-f3e2-48ed-a692-c2bca7123a2a" providerId="ADAL" clId="{BB5623D3-0A2B-404E-8C7C-EFA3C9A12791}" dt="2024-05-15T11:24:05.849" v="32"/>
          <ac:grpSpMkLst>
            <pc:docMk/>
            <pc:sldMk cId="3824109239" sldId="314"/>
            <ac:grpSpMk id="10" creationId="{E42C336C-71AD-4BED-9472-CF004BC68BF0}"/>
          </ac:grpSpMkLst>
        </pc:grpChg>
        <pc:picChg chg="del">
          <ac:chgData name="Rodolfo Duarte Pinto" userId="3c1d2390-f3e2-48ed-a692-c2bca7123a2a" providerId="ADAL" clId="{BB5623D3-0A2B-404E-8C7C-EFA3C9A12791}" dt="2024-05-15T11:24:01.545" v="28" actId="478"/>
          <ac:picMkLst>
            <pc:docMk/>
            <pc:sldMk cId="3824109239" sldId="314"/>
            <ac:picMk id="2" creationId="{FDD766B0-CEED-144B-9134-18B73A584C71}"/>
          </ac:picMkLst>
        </pc:picChg>
        <pc:picChg chg="mod">
          <ac:chgData name="Rodolfo Duarte Pinto" userId="3c1d2390-f3e2-48ed-a692-c2bca7123a2a" providerId="ADAL" clId="{BB5623D3-0A2B-404E-8C7C-EFA3C9A12791}" dt="2024-05-15T11:24:05.849" v="32"/>
          <ac:picMkLst>
            <pc:docMk/>
            <pc:sldMk cId="3824109239" sldId="314"/>
            <ac:picMk id="13" creationId="{72A06292-2CA3-4C43-B600-922598B118B6}"/>
          </ac:picMkLst>
        </pc:picChg>
        <pc:cxnChg chg="del">
          <ac:chgData name="Rodolfo Duarte Pinto" userId="3c1d2390-f3e2-48ed-a692-c2bca7123a2a" providerId="ADAL" clId="{BB5623D3-0A2B-404E-8C7C-EFA3C9A12791}" dt="2024-05-15T11:24:01.545" v="28" actId="478"/>
          <ac:cxnSpMkLst>
            <pc:docMk/>
            <pc:sldMk cId="3824109239" sldId="314"/>
            <ac:cxnSpMk id="5" creationId="{88776FE8-2E1F-8346-887A-44707A8F99F5}"/>
          </ac:cxnSpMkLst>
        </pc:cxnChg>
        <pc:cxnChg chg="mod">
          <ac:chgData name="Rodolfo Duarte Pinto" userId="3c1d2390-f3e2-48ed-a692-c2bca7123a2a" providerId="ADAL" clId="{BB5623D3-0A2B-404E-8C7C-EFA3C9A12791}" dt="2024-05-15T11:24:05.849" v="32"/>
          <ac:cxnSpMkLst>
            <pc:docMk/>
            <pc:sldMk cId="3824109239" sldId="314"/>
            <ac:cxnSpMk id="15" creationId="{D32660B5-7085-4EDA-8FD2-E21B9B2A00C3}"/>
          </ac:cxnSpMkLst>
        </pc:cxnChg>
      </pc:sldChg>
      <pc:sldChg chg="addSp delSp modSp mod">
        <pc:chgData name="Rodolfo Duarte Pinto" userId="3c1d2390-f3e2-48ed-a692-c2bca7123a2a" providerId="ADAL" clId="{BB5623D3-0A2B-404E-8C7C-EFA3C9A12791}" dt="2024-05-15T11:24:22.639" v="54" actId="20577"/>
        <pc:sldMkLst>
          <pc:docMk/>
          <pc:sldMk cId="791386343" sldId="315"/>
        </pc:sldMkLst>
        <pc:spChg chg="add mod">
          <ac:chgData name="Rodolfo Duarte Pinto" userId="3c1d2390-f3e2-48ed-a692-c2bca7123a2a" providerId="ADAL" clId="{BB5623D3-0A2B-404E-8C7C-EFA3C9A12791}" dt="2024-05-15T11:24:18.179" v="45"/>
          <ac:spMkLst>
            <pc:docMk/>
            <pc:sldMk cId="791386343" sldId="315"/>
            <ac:spMk id="9" creationId="{16959320-7568-493D-943B-8F271A74FAC4}"/>
          </ac:spMkLst>
        </pc:spChg>
        <pc:spChg chg="del">
          <ac:chgData name="Rodolfo Duarte Pinto" userId="3c1d2390-f3e2-48ed-a692-c2bca7123a2a" providerId="ADAL" clId="{BB5623D3-0A2B-404E-8C7C-EFA3C9A12791}" dt="2024-05-15T11:24:17.094" v="44" actId="478"/>
          <ac:spMkLst>
            <pc:docMk/>
            <pc:sldMk cId="791386343" sldId="315"/>
            <ac:spMk id="11" creationId="{A4BF32E4-7D7E-0B4A-950F-55A789E5B9D4}"/>
          </ac:spMkLst>
        </pc:spChg>
        <pc:spChg chg="del">
          <ac:chgData name="Rodolfo Duarte Pinto" userId="3c1d2390-f3e2-48ed-a692-c2bca7123a2a" providerId="ADAL" clId="{BB5623D3-0A2B-404E-8C7C-EFA3C9A12791}" dt="2024-05-15T11:24:16.470" v="43" actId="478"/>
          <ac:spMkLst>
            <pc:docMk/>
            <pc:sldMk cId="791386343" sldId="315"/>
            <ac:spMk id="12" creationId="{C5E7C0C0-C89F-994D-BD14-2A60617FB614}"/>
          </ac:spMkLst>
        </pc:spChg>
        <pc:spChg chg="del">
          <ac:chgData name="Rodolfo Duarte Pinto" userId="3c1d2390-f3e2-48ed-a692-c2bca7123a2a" providerId="ADAL" clId="{BB5623D3-0A2B-404E-8C7C-EFA3C9A12791}" dt="2024-05-15T11:24:15.265" v="42" actId="478"/>
          <ac:spMkLst>
            <pc:docMk/>
            <pc:sldMk cId="791386343" sldId="315"/>
            <ac:spMk id="17" creationId="{66C3FE60-80DC-4B4E-8E68-AAA634EBE7C3}"/>
          </ac:spMkLst>
        </pc:spChg>
        <pc:spChg chg="add mod">
          <ac:chgData name="Rodolfo Duarte Pinto" userId="3c1d2390-f3e2-48ed-a692-c2bca7123a2a" providerId="ADAL" clId="{BB5623D3-0A2B-404E-8C7C-EFA3C9A12791}" dt="2024-05-15T11:24:22.639" v="54" actId="20577"/>
          <ac:spMkLst>
            <pc:docMk/>
            <pc:sldMk cId="791386343" sldId="315"/>
            <ac:spMk id="18" creationId="{0C94EE31-5321-497C-AA79-D95D05CE6FCE}"/>
          </ac:spMkLst>
        </pc:spChg>
        <pc:grpChg chg="add mod">
          <ac:chgData name="Rodolfo Duarte Pinto" userId="3c1d2390-f3e2-48ed-a692-c2bca7123a2a" providerId="ADAL" clId="{BB5623D3-0A2B-404E-8C7C-EFA3C9A12791}" dt="2024-05-15T11:24:18.179" v="45"/>
          <ac:grpSpMkLst>
            <pc:docMk/>
            <pc:sldMk cId="791386343" sldId="315"/>
            <ac:grpSpMk id="10" creationId="{42680900-A3AE-4E14-B188-72CD37100565}"/>
          </ac:grpSpMkLst>
        </pc:grpChg>
        <pc:picChg chg="del">
          <ac:chgData name="Rodolfo Duarte Pinto" userId="3c1d2390-f3e2-48ed-a692-c2bca7123a2a" providerId="ADAL" clId="{BB5623D3-0A2B-404E-8C7C-EFA3C9A12791}" dt="2024-05-15T11:24:15.265" v="42" actId="478"/>
          <ac:picMkLst>
            <pc:docMk/>
            <pc:sldMk cId="791386343" sldId="315"/>
            <ac:picMk id="2" creationId="{FDD766B0-CEED-144B-9134-18B73A584C71}"/>
          </ac:picMkLst>
        </pc:picChg>
        <pc:picChg chg="mod">
          <ac:chgData name="Rodolfo Duarte Pinto" userId="3c1d2390-f3e2-48ed-a692-c2bca7123a2a" providerId="ADAL" clId="{BB5623D3-0A2B-404E-8C7C-EFA3C9A12791}" dt="2024-05-15T11:24:18.179" v="45"/>
          <ac:picMkLst>
            <pc:docMk/>
            <pc:sldMk cId="791386343" sldId="315"/>
            <ac:picMk id="13" creationId="{FE2BF78A-84EE-4F05-B6D0-5D4924F2AEC7}"/>
          </ac:picMkLst>
        </pc:picChg>
        <pc:cxnChg chg="del">
          <ac:chgData name="Rodolfo Duarte Pinto" userId="3c1d2390-f3e2-48ed-a692-c2bca7123a2a" providerId="ADAL" clId="{BB5623D3-0A2B-404E-8C7C-EFA3C9A12791}" dt="2024-05-15T11:24:15.265" v="42" actId="478"/>
          <ac:cxnSpMkLst>
            <pc:docMk/>
            <pc:sldMk cId="791386343" sldId="315"/>
            <ac:cxnSpMk id="5" creationId="{88776FE8-2E1F-8346-887A-44707A8F99F5}"/>
          </ac:cxnSpMkLst>
        </pc:cxnChg>
        <pc:cxnChg chg="mod">
          <ac:chgData name="Rodolfo Duarte Pinto" userId="3c1d2390-f3e2-48ed-a692-c2bca7123a2a" providerId="ADAL" clId="{BB5623D3-0A2B-404E-8C7C-EFA3C9A12791}" dt="2024-05-15T11:24:18.179" v="45"/>
          <ac:cxnSpMkLst>
            <pc:docMk/>
            <pc:sldMk cId="791386343" sldId="315"/>
            <ac:cxnSpMk id="15" creationId="{89CF34FE-EC45-4485-8136-1F252995267F}"/>
          </ac:cxnSpMkLst>
        </pc:cxnChg>
      </pc:sldChg>
      <pc:sldChg chg="addSp delSp modSp mod">
        <pc:chgData name="Rodolfo Duarte Pinto" userId="3c1d2390-f3e2-48ed-a692-c2bca7123a2a" providerId="ADAL" clId="{BB5623D3-0A2B-404E-8C7C-EFA3C9A12791}" dt="2024-05-15T11:24:40.981" v="74" actId="1038"/>
        <pc:sldMkLst>
          <pc:docMk/>
          <pc:sldMk cId="2357291965" sldId="316"/>
        </pc:sldMkLst>
        <pc:spChg chg="add mod">
          <ac:chgData name="Rodolfo Duarte Pinto" userId="3c1d2390-f3e2-48ed-a692-c2bca7123a2a" providerId="ADAL" clId="{BB5623D3-0A2B-404E-8C7C-EFA3C9A12791}" dt="2024-05-15T11:24:30.797" v="58"/>
          <ac:spMkLst>
            <pc:docMk/>
            <pc:sldMk cId="2357291965" sldId="316"/>
            <ac:spMk id="9" creationId="{0532C163-898A-422A-A53D-CDEC0EC5EE94}"/>
          </ac:spMkLst>
        </pc:spChg>
        <pc:spChg chg="del">
          <ac:chgData name="Rodolfo Duarte Pinto" userId="3c1d2390-f3e2-48ed-a692-c2bca7123a2a" providerId="ADAL" clId="{BB5623D3-0A2B-404E-8C7C-EFA3C9A12791}" dt="2024-05-15T11:24:29.686" v="57" actId="478"/>
          <ac:spMkLst>
            <pc:docMk/>
            <pc:sldMk cId="2357291965" sldId="316"/>
            <ac:spMk id="11" creationId="{A4BF32E4-7D7E-0B4A-950F-55A789E5B9D4}"/>
          </ac:spMkLst>
        </pc:spChg>
        <pc:spChg chg="del">
          <ac:chgData name="Rodolfo Duarte Pinto" userId="3c1d2390-f3e2-48ed-a692-c2bca7123a2a" providerId="ADAL" clId="{BB5623D3-0A2B-404E-8C7C-EFA3C9A12791}" dt="2024-05-15T11:24:29.201" v="56" actId="478"/>
          <ac:spMkLst>
            <pc:docMk/>
            <pc:sldMk cId="2357291965" sldId="316"/>
            <ac:spMk id="12" creationId="{C5E7C0C0-C89F-994D-BD14-2A60617FB614}"/>
          </ac:spMkLst>
        </pc:spChg>
        <pc:spChg chg="mod">
          <ac:chgData name="Rodolfo Duarte Pinto" userId="3c1d2390-f3e2-48ed-a692-c2bca7123a2a" providerId="ADAL" clId="{BB5623D3-0A2B-404E-8C7C-EFA3C9A12791}" dt="2024-05-15T11:24:40.981" v="74" actId="1038"/>
          <ac:spMkLst>
            <pc:docMk/>
            <pc:sldMk cId="2357291965" sldId="316"/>
            <ac:spMk id="14" creationId="{764F6BB0-567C-D746-A1DB-257733F33B98}"/>
          </ac:spMkLst>
        </pc:spChg>
        <pc:spChg chg="add mod">
          <ac:chgData name="Rodolfo Duarte Pinto" userId="3c1d2390-f3e2-48ed-a692-c2bca7123a2a" providerId="ADAL" clId="{BB5623D3-0A2B-404E-8C7C-EFA3C9A12791}" dt="2024-05-15T11:24:35.030" v="67" actId="20577"/>
          <ac:spMkLst>
            <pc:docMk/>
            <pc:sldMk cId="2357291965" sldId="316"/>
            <ac:spMk id="16" creationId="{F906BF8C-6505-433A-B052-32AA631DCA7D}"/>
          </ac:spMkLst>
        </pc:spChg>
        <pc:spChg chg="del">
          <ac:chgData name="Rodolfo Duarte Pinto" userId="3c1d2390-f3e2-48ed-a692-c2bca7123a2a" providerId="ADAL" clId="{BB5623D3-0A2B-404E-8C7C-EFA3C9A12791}" dt="2024-05-15T11:24:27.865" v="55" actId="478"/>
          <ac:spMkLst>
            <pc:docMk/>
            <pc:sldMk cId="2357291965" sldId="316"/>
            <ac:spMk id="17" creationId="{66C3FE60-80DC-4B4E-8E68-AAA634EBE7C3}"/>
          </ac:spMkLst>
        </pc:spChg>
        <pc:grpChg chg="add mod">
          <ac:chgData name="Rodolfo Duarte Pinto" userId="3c1d2390-f3e2-48ed-a692-c2bca7123a2a" providerId="ADAL" clId="{BB5623D3-0A2B-404E-8C7C-EFA3C9A12791}" dt="2024-05-15T11:24:30.797" v="58"/>
          <ac:grpSpMkLst>
            <pc:docMk/>
            <pc:sldMk cId="2357291965" sldId="316"/>
            <ac:grpSpMk id="10" creationId="{618380D7-C9DA-4C4B-A887-4481875D0124}"/>
          </ac:grpSpMkLst>
        </pc:grpChg>
        <pc:picChg chg="del">
          <ac:chgData name="Rodolfo Duarte Pinto" userId="3c1d2390-f3e2-48ed-a692-c2bca7123a2a" providerId="ADAL" clId="{BB5623D3-0A2B-404E-8C7C-EFA3C9A12791}" dt="2024-05-15T11:24:27.865" v="55" actId="478"/>
          <ac:picMkLst>
            <pc:docMk/>
            <pc:sldMk cId="2357291965" sldId="316"/>
            <ac:picMk id="2" creationId="{FDD766B0-CEED-144B-9134-18B73A584C71}"/>
          </ac:picMkLst>
        </pc:picChg>
        <pc:picChg chg="mod">
          <ac:chgData name="Rodolfo Duarte Pinto" userId="3c1d2390-f3e2-48ed-a692-c2bca7123a2a" providerId="ADAL" clId="{BB5623D3-0A2B-404E-8C7C-EFA3C9A12791}" dt="2024-05-15T11:24:30.797" v="58"/>
          <ac:picMkLst>
            <pc:docMk/>
            <pc:sldMk cId="2357291965" sldId="316"/>
            <ac:picMk id="13" creationId="{C4589D90-512B-4A9E-A9B1-DA3192D6E238}"/>
          </ac:picMkLst>
        </pc:picChg>
        <pc:cxnChg chg="del">
          <ac:chgData name="Rodolfo Duarte Pinto" userId="3c1d2390-f3e2-48ed-a692-c2bca7123a2a" providerId="ADAL" clId="{BB5623D3-0A2B-404E-8C7C-EFA3C9A12791}" dt="2024-05-15T11:24:27.865" v="55" actId="478"/>
          <ac:cxnSpMkLst>
            <pc:docMk/>
            <pc:sldMk cId="2357291965" sldId="316"/>
            <ac:cxnSpMk id="5" creationId="{88776FE8-2E1F-8346-887A-44707A8F99F5}"/>
          </ac:cxnSpMkLst>
        </pc:cxnChg>
        <pc:cxnChg chg="mod">
          <ac:chgData name="Rodolfo Duarte Pinto" userId="3c1d2390-f3e2-48ed-a692-c2bca7123a2a" providerId="ADAL" clId="{BB5623D3-0A2B-404E-8C7C-EFA3C9A12791}" dt="2024-05-15T11:24:30.797" v="58"/>
          <ac:cxnSpMkLst>
            <pc:docMk/>
            <pc:sldMk cId="2357291965" sldId="316"/>
            <ac:cxnSpMk id="15" creationId="{5DD34B05-174D-4BD8-9AAA-063C8C9210D6}"/>
          </ac:cxnSpMkLst>
        </pc:cxnChg>
      </pc:sldChg>
      <pc:sldChg chg="addSp delSp modSp mod">
        <pc:chgData name="Rodolfo Duarte Pinto" userId="3c1d2390-f3e2-48ed-a692-c2bca7123a2a" providerId="ADAL" clId="{BB5623D3-0A2B-404E-8C7C-EFA3C9A12791}" dt="2024-05-15T11:25:37.726" v="168" actId="20577"/>
        <pc:sldMkLst>
          <pc:docMk/>
          <pc:sldMk cId="4271051319" sldId="317"/>
        </pc:sldMkLst>
        <pc:spChg chg="add mod">
          <ac:chgData name="Rodolfo Duarte Pinto" userId="3c1d2390-f3e2-48ed-a692-c2bca7123a2a" providerId="ADAL" clId="{BB5623D3-0A2B-404E-8C7C-EFA3C9A12791}" dt="2024-05-15T11:25:30.866" v="159"/>
          <ac:spMkLst>
            <pc:docMk/>
            <pc:sldMk cId="4271051319" sldId="317"/>
            <ac:spMk id="10" creationId="{9DC8B79B-7B8F-4817-A53B-ED7F619931A6}"/>
          </ac:spMkLst>
        </pc:spChg>
        <pc:spChg chg="del">
          <ac:chgData name="Rodolfo Duarte Pinto" userId="3c1d2390-f3e2-48ed-a692-c2bca7123a2a" providerId="ADAL" clId="{BB5623D3-0A2B-404E-8C7C-EFA3C9A12791}" dt="2024-05-15T11:25:30.329" v="158" actId="478"/>
          <ac:spMkLst>
            <pc:docMk/>
            <pc:sldMk cId="4271051319" sldId="317"/>
            <ac:spMk id="11" creationId="{A4BF32E4-7D7E-0B4A-950F-55A789E5B9D4}"/>
          </ac:spMkLst>
        </pc:spChg>
        <pc:spChg chg="del">
          <ac:chgData name="Rodolfo Duarte Pinto" userId="3c1d2390-f3e2-48ed-a692-c2bca7123a2a" providerId="ADAL" clId="{BB5623D3-0A2B-404E-8C7C-EFA3C9A12791}" dt="2024-05-15T11:25:28.222" v="157" actId="478"/>
          <ac:spMkLst>
            <pc:docMk/>
            <pc:sldMk cId="4271051319" sldId="317"/>
            <ac:spMk id="12" creationId="{C5E7C0C0-C89F-994D-BD14-2A60617FB614}"/>
          </ac:spMkLst>
        </pc:spChg>
        <pc:spChg chg="del">
          <ac:chgData name="Rodolfo Duarte Pinto" userId="3c1d2390-f3e2-48ed-a692-c2bca7123a2a" providerId="ADAL" clId="{BB5623D3-0A2B-404E-8C7C-EFA3C9A12791}" dt="2024-05-15T11:25:25.948" v="154" actId="478"/>
          <ac:spMkLst>
            <pc:docMk/>
            <pc:sldMk cId="4271051319" sldId="317"/>
            <ac:spMk id="17" creationId="{66C3FE60-80DC-4B4E-8E68-AAA634EBE7C3}"/>
          </ac:spMkLst>
        </pc:spChg>
        <pc:spChg chg="add mod">
          <ac:chgData name="Rodolfo Duarte Pinto" userId="3c1d2390-f3e2-48ed-a692-c2bca7123a2a" providerId="ADAL" clId="{BB5623D3-0A2B-404E-8C7C-EFA3C9A12791}" dt="2024-05-15T11:25:37.726" v="168" actId="20577"/>
          <ac:spMkLst>
            <pc:docMk/>
            <pc:sldMk cId="4271051319" sldId="317"/>
            <ac:spMk id="19" creationId="{4AF8E211-AA06-4843-B0A4-3355B2088935}"/>
          </ac:spMkLst>
        </pc:spChg>
        <pc:grpChg chg="add mod">
          <ac:chgData name="Rodolfo Duarte Pinto" userId="3c1d2390-f3e2-48ed-a692-c2bca7123a2a" providerId="ADAL" clId="{BB5623D3-0A2B-404E-8C7C-EFA3C9A12791}" dt="2024-05-15T11:25:30.866" v="159"/>
          <ac:grpSpMkLst>
            <pc:docMk/>
            <pc:sldMk cId="4271051319" sldId="317"/>
            <ac:grpSpMk id="13" creationId="{8F7A2219-B868-4EF3-9F6F-585FDD091709}"/>
          </ac:grpSpMkLst>
        </pc:grpChg>
        <pc:picChg chg="del">
          <ac:chgData name="Rodolfo Duarte Pinto" userId="3c1d2390-f3e2-48ed-a692-c2bca7123a2a" providerId="ADAL" clId="{BB5623D3-0A2B-404E-8C7C-EFA3C9A12791}" dt="2024-05-15T11:25:26.662" v="155" actId="478"/>
          <ac:picMkLst>
            <pc:docMk/>
            <pc:sldMk cId="4271051319" sldId="317"/>
            <ac:picMk id="2" creationId="{FDD766B0-CEED-144B-9134-18B73A584C71}"/>
          </ac:picMkLst>
        </pc:picChg>
        <pc:picChg chg="mod">
          <ac:chgData name="Rodolfo Duarte Pinto" userId="3c1d2390-f3e2-48ed-a692-c2bca7123a2a" providerId="ADAL" clId="{BB5623D3-0A2B-404E-8C7C-EFA3C9A12791}" dt="2024-05-15T11:25:30.866" v="159"/>
          <ac:picMkLst>
            <pc:docMk/>
            <pc:sldMk cId="4271051319" sldId="317"/>
            <ac:picMk id="15" creationId="{1C0DE0B4-F909-430A-A7C2-58A1AB945ECA}"/>
          </ac:picMkLst>
        </pc:picChg>
        <pc:cxnChg chg="del">
          <ac:chgData name="Rodolfo Duarte Pinto" userId="3c1d2390-f3e2-48ed-a692-c2bca7123a2a" providerId="ADAL" clId="{BB5623D3-0A2B-404E-8C7C-EFA3C9A12791}" dt="2024-05-15T11:25:27.285" v="156" actId="478"/>
          <ac:cxnSpMkLst>
            <pc:docMk/>
            <pc:sldMk cId="4271051319" sldId="317"/>
            <ac:cxnSpMk id="5" creationId="{88776FE8-2E1F-8346-887A-44707A8F99F5}"/>
          </ac:cxnSpMkLst>
        </pc:cxnChg>
        <pc:cxnChg chg="mod">
          <ac:chgData name="Rodolfo Duarte Pinto" userId="3c1d2390-f3e2-48ed-a692-c2bca7123a2a" providerId="ADAL" clId="{BB5623D3-0A2B-404E-8C7C-EFA3C9A12791}" dt="2024-05-15T11:25:30.866" v="159"/>
          <ac:cxnSpMkLst>
            <pc:docMk/>
            <pc:sldMk cId="4271051319" sldId="317"/>
            <ac:cxnSpMk id="16" creationId="{2F5E4ACA-ED5F-4801-8DA1-6FB34B9A3EFC}"/>
          </ac:cxnSpMkLst>
        </pc:cxnChg>
      </pc:sldChg>
      <pc:sldChg chg="addSp delSp modSp mod">
        <pc:chgData name="Rodolfo Duarte Pinto" userId="3c1d2390-f3e2-48ed-a692-c2bca7123a2a" providerId="ADAL" clId="{BB5623D3-0A2B-404E-8C7C-EFA3C9A12791}" dt="2024-05-15T11:25:03.121" v="114" actId="20577"/>
        <pc:sldMkLst>
          <pc:docMk/>
          <pc:sldMk cId="628954513" sldId="324"/>
        </pc:sldMkLst>
        <pc:spChg chg="add mod">
          <ac:chgData name="Rodolfo Duarte Pinto" userId="3c1d2390-f3e2-48ed-a692-c2bca7123a2a" providerId="ADAL" clId="{BB5623D3-0A2B-404E-8C7C-EFA3C9A12791}" dt="2024-05-15T11:24:51.007" v="79"/>
          <ac:spMkLst>
            <pc:docMk/>
            <pc:sldMk cId="628954513" sldId="324"/>
            <ac:spMk id="10" creationId="{46D39DFD-BFF4-46E0-994B-1958808348EE}"/>
          </ac:spMkLst>
        </pc:spChg>
        <pc:spChg chg="del">
          <ac:chgData name="Rodolfo Duarte Pinto" userId="3c1d2390-f3e2-48ed-a692-c2bca7123a2a" providerId="ADAL" clId="{BB5623D3-0A2B-404E-8C7C-EFA3C9A12791}" dt="2024-05-15T11:24:50.159" v="78" actId="478"/>
          <ac:spMkLst>
            <pc:docMk/>
            <pc:sldMk cId="628954513" sldId="324"/>
            <ac:spMk id="11" creationId="{A4BF32E4-7D7E-0B4A-950F-55A789E5B9D4}"/>
          </ac:spMkLst>
        </pc:spChg>
        <pc:spChg chg="del mod">
          <ac:chgData name="Rodolfo Duarte Pinto" userId="3c1d2390-f3e2-48ed-a692-c2bca7123a2a" providerId="ADAL" clId="{BB5623D3-0A2B-404E-8C7C-EFA3C9A12791}" dt="2024-05-15T11:24:49.539" v="77" actId="478"/>
          <ac:spMkLst>
            <pc:docMk/>
            <pc:sldMk cId="628954513" sldId="324"/>
            <ac:spMk id="12" creationId="{C5E7C0C0-C89F-994D-BD14-2A60617FB614}"/>
          </ac:spMkLst>
        </pc:spChg>
        <pc:spChg chg="add mod">
          <ac:chgData name="Rodolfo Duarte Pinto" userId="3c1d2390-f3e2-48ed-a692-c2bca7123a2a" providerId="ADAL" clId="{BB5623D3-0A2B-404E-8C7C-EFA3C9A12791}" dt="2024-05-15T11:25:03.121" v="114" actId="20577"/>
          <ac:spMkLst>
            <pc:docMk/>
            <pc:sldMk cId="628954513" sldId="324"/>
            <ac:spMk id="16" creationId="{6C7E7929-8F1F-480B-B0C7-1B34C3A6A962}"/>
          </ac:spMkLst>
        </pc:spChg>
        <pc:spChg chg="del">
          <ac:chgData name="Rodolfo Duarte Pinto" userId="3c1d2390-f3e2-48ed-a692-c2bca7123a2a" providerId="ADAL" clId="{BB5623D3-0A2B-404E-8C7C-EFA3C9A12791}" dt="2024-05-15T11:24:48.098" v="75" actId="478"/>
          <ac:spMkLst>
            <pc:docMk/>
            <pc:sldMk cId="628954513" sldId="324"/>
            <ac:spMk id="17" creationId="{66C3FE60-80DC-4B4E-8E68-AAA634EBE7C3}"/>
          </ac:spMkLst>
        </pc:spChg>
        <pc:grpChg chg="add mod">
          <ac:chgData name="Rodolfo Duarte Pinto" userId="3c1d2390-f3e2-48ed-a692-c2bca7123a2a" providerId="ADAL" clId="{BB5623D3-0A2B-404E-8C7C-EFA3C9A12791}" dt="2024-05-15T11:24:51.007" v="79"/>
          <ac:grpSpMkLst>
            <pc:docMk/>
            <pc:sldMk cId="628954513" sldId="324"/>
            <ac:grpSpMk id="13" creationId="{480E4FA2-AEB7-45DB-858B-D4A960D28DC1}"/>
          </ac:grpSpMkLst>
        </pc:grpChg>
        <pc:picChg chg="del">
          <ac:chgData name="Rodolfo Duarte Pinto" userId="3c1d2390-f3e2-48ed-a692-c2bca7123a2a" providerId="ADAL" clId="{BB5623D3-0A2B-404E-8C7C-EFA3C9A12791}" dt="2024-05-15T11:24:48.098" v="75" actId="478"/>
          <ac:picMkLst>
            <pc:docMk/>
            <pc:sldMk cId="628954513" sldId="324"/>
            <ac:picMk id="2" creationId="{FDD766B0-CEED-144B-9134-18B73A584C71}"/>
          </ac:picMkLst>
        </pc:picChg>
        <pc:picChg chg="mod">
          <ac:chgData name="Rodolfo Duarte Pinto" userId="3c1d2390-f3e2-48ed-a692-c2bca7123a2a" providerId="ADAL" clId="{BB5623D3-0A2B-404E-8C7C-EFA3C9A12791}" dt="2024-05-15T11:24:51.007" v="79"/>
          <ac:picMkLst>
            <pc:docMk/>
            <pc:sldMk cId="628954513" sldId="324"/>
            <ac:picMk id="14" creationId="{E44E4EB6-3032-4579-ADFF-2AE7909AFD0D}"/>
          </ac:picMkLst>
        </pc:picChg>
        <pc:cxnChg chg="del">
          <ac:chgData name="Rodolfo Duarte Pinto" userId="3c1d2390-f3e2-48ed-a692-c2bca7123a2a" providerId="ADAL" clId="{BB5623D3-0A2B-404E-8C7C-EFA3C9A12791}" dt="2024-05-15T11:24:48.098" v="75" actId="478"/>
          <ac:cxnSpMkLst>
            <pc:docMk/>
            <pc:sldMk cId="628954513" sldId="324"/>
            <ac:cxnSpMk id="5" creationId="{88776FE8-2E1F-8346-887A-44707A8F99F5}"/>
          </ac:cxnSpMkLst>
        </pc:cxnChg>
        <pc:cxnChg chg="mod">
          <ac:chgData name="Rodolfo Duarte Pinto" userId="3c1d2390-f3e2-48ed-a692-c2bca7123a2a" providerId="ADAL" clId="{BB5623D3-0A2B-404E-8C7C-EFA3C9A12791}" dt="2024-05-15T11:24:51.007" v="79"/>
          <ac:cxnSpMkLst>
            <pc:docMk/>
            <pc:sldMk cId="628954513" sldId="324"/>
            <ac:cxnSpMk id="15" creationId="{AC058D07-DD33-4999-BD78-80D541EEB158}"/>
          </ac:cxnSpMkLst>
        </pc:cxnChg>
      </pc:sldChg>
      <pc:sldChg chg="addSp delSp modSp mod">
        <pc:chgData name="Rodolfo Duarte Pinto" userId="3c1d2390-f3e2-48ed-a692-c2bca7123a2a" providerId="ADAL" clId="{BB5623D3-0A2B-404E-8C7C-EFA3C9A12791}" dt="2024-05-15T11:23:56.774" v="27" actId="20577"/>
        <pc:sldMkLst>
          <pc:docMk/>
          <pc:sldMk cId="3625250753" sldId="325"/>
        </pc:sldMkLst>
        <pc:spChg chg="add mod">
          <ac:chgData name="Rodolfo Duarte Pinto" userId="3c1d2390-f3e2-48ed-a692-c2bca7123a2a" providerId="ADAL" clId="{BB5623D3-0A2B-404E-8C7C-EFA3C9A12791}" dt="2024-05-15T11:23:53.963" v="24"/>
          <ac:spMkLst>
            <pc:docMk/>
            <pc:sldMk cId="3625250753" sldId="325"/>
            <ac:spMk id="10" creationId="{B8628B3D-B98B-44AD-A885-78B47916CA8A}"/>
          </ac:spMkLst>
        </pc:spChg>
        <pc:spChg chg="del">
          <ac:chgData name="Rodolfo Duarte Pinto" userId="3c1d2390-f3e2-48ed-a692-c2bca7123a2a" providerId="ADAL" clId="{BB5623D3-0A2B-404E-8C7C-EFA3C9A12791}" dt="2024-05-15T11:23:51.740" v="22" actId="478"/>
          <ac:spMkLst>
            <pc:docMk/>
            <pc:sldMk cId="3625250753" sldId="325"/>
            <ac:spMk id="11" creationId="{A4BF32E4-7D7E-0B4A-950F-55A789E5B9D4}"/>
          </ac:spMkLst>
        </pc:spChg>
        <pc:spChg chg="del">
          <ac:chgData name="Rodolfo Duarte Pinto" userId="3c1d2390-f3e2-48ed-a692-c2bca7123a2a" providerId="ADAL" clId="{BB5623D3-0A2B-404E-8C7C-EFA3C9A12791}" dt="2024-05-15T11:23:52.247" v="23" actId="478"/>
          <ac:spMkLst>
            <pc:docMk/>
            <pc:sldMk cId="3625250753" sldId="325"/>
            <ac:spMk id="12" creationId="{C5E7C0C0-C89F-994D-BD14-2A60617FB614}"/>
          </ac:spMkLst>
        </pc:spChg>
        <pc:spChg chg="add mod">
          <ac:chgData name="Rodolfo Duarte Pinto" userId="3c1d2390-f3e2-48ed-a692-c2bca7123a2a" providerId="ADAL" clId="{BB5623D3-0A2B-404E-8C7C-EFA3C9A12791}" dt="2024-05-15T11:23:56.774" v="27" actId="20577"/>
          <ac:spMkLst>
            <pc:docMk/>
            <pc:sldMk cId="3625250753" sldId="325"/>
            <ac:spMk id="16" creationId="{6C0F0C9B-1E6F-4397-BE32-0EBF7861FC48}"/>
          </ac:spMkLst>
        </pc:spChg>
        <pc:spChg chg="del">
          <ac:chgData name="Rodolfo Duarte Pinto" userId="3c1d2390-f3e2-48ed-a692-c2bca7123a2a" providerId="ADAL" clId="{BB5623D3-0A2B-404E-8C7C-EFA3C9A12791}" dt="2024-05-15T11:23:50.414" v="21" actId="478"/>
          <ac:spMkLst>
            <pc:docMk/>
            <pc:sldMk cId="3625250753" sldId="325"/>
            <ac:spMk id="17" creationId="{66C3FE60-80DC-4B4E-8E68-AAA634EBE7C3}"/>
          </ac:spMkLst>
        </pc:spChg>
        <pc:grpChg chg="add mod">
          <ac:chgData name="Rodolfo Duarte Pinto" userId="3c1d2390-f3e2-48ed-a692-c2bca7123a2a" providerId="ADAL" clId="{BB5623D3-0A2B-404E-8C7C-EFA3C9A12791}" dt="2024-05-15T11:23:53.963" v="24"/>
          <ac:grpSpMkLst>
            <pc:docMk/>
            <pc:sldMk cId="3625250753" sldId="325"/>
            <ac:grpSpMk id="13" creationId="{73DCC6A6-1EAE-4C2C-9461-973BEA6802D9}"/>
          </ac:grpSpMkLst>
        </pc:grpChg>
        <pc:picChg chg="del">
          <ac:chgData name="Rodolfo Duarte Pinto" userId="3c1d2390-f3e2-48ed-a692-c2bca7123a2a" providerId="ADAL" clId="{BB5623D3-0A2B-404E-8C7C-EFA3C9A12791}" dt="2024-05-15T11:23:50.414" v="21" actId="478"/>
          <ac:picMkLst>
            <pc:docMk/>
            <pc:sldMk cId="3625250753" sldId="325"/>
            <ac:picMk id="2" creationId="{FDD766B0-CEED-144B-9134-18B73A584C71}"/>
          </ac:picMkLst>
        </pc:picChg>
        <pc:picChg chg="mod">
          <ac:chgData name="Rodolfo Duarte Pinto" userId="3c1d2390-f3e2-48ed-a692-c2bca7123a2a" providerId="ADAL" clId="{BB5623D3-0A2B-404E-8C7C-EFA3C9A12791}" dt="2024-05-15T11:23:53.963" v="24"/>
          <ac:picMkLst>
            <pc:docMk/>
            <pc:sldMk cId="3625250753" sldId="325"/>
            <ac:picMk id="14" creationId="{6AE02A0A-9F5C-48AF-B071-6023F44F517C}"/>
          </ac:picMkLst>
        </pc:picChg>
        <pc:cxnChg chg="del">
          <ac:chgData name="Rodolfo Duarte Pinto" userId="3c1d2390-f3e2-48ed-a692-c2bca7123a2a" providerId="ADAL" clId="{BB5623D3-0A2B-404E-8C7C-EFA3C9A12791}" dt="2024-05-15T11:23:50.414" v="21" actId="478"/>
          <ac:cxnSpMkLst>
            <pc:docMk/>
            <pc:sldMk cId="3625250753" sldId="325"/>
            <ac:cxnSpMk id="5" creationId="{88776FE8-2E1F-8346-887A-44707A8F99F5}"/>
          </ac:cxnSpMkLst>
        </pc:cxnChg>
        <pc:cxnChg chg="mod">
          <ac:chgData name="Rodolfo Duarte Pinto" userId="3c1d2390-f3e2-48ed-a692-c2bca7123a2a" providerId="ADAL" clId="{BB5623D3-0A2B-404E-8C7C-EFA3C9A12791}" dt="2024-05-15T11:23:53.963" v="24"/>
          <ac:cxnSpMkLst>
            <pc:docMk/>
            <pc:sldMk cId="3625250753" sldId="325"/>
            <ac:cxnSpMk id="15" creationId="{0B1D18FB-2001-4ED0-98CE-EFCBD9CA3AE7}"/>
          </ac:cxnSpMkLst>
        </pc:cxnChg>
      </pc:sldChg>
      <pc:sldChg chg="addSp delSp modSp mod">
        <pc:chgData name="Rodolfo Duarte Pinto" userId="3c1d2390-f3e2-48ed-a692-c2bca7123a2a" providerId="ADAL" clId="{BB5623D3-0A2B-404E-8C7C-EFA3C9A12791}" dt="2024-05-15T11:25:20.816" v="153" actId="20577"/>
        <pc:sldMkLst>
          <pc:docMk/>
          <pc:sldMk cId="3590672987" sldId="327"/>
        </pc:sldMkLst>
        <pc:spChg chg="add mod">
          <ac:chgData name="Rodolfo Duarte Pinto" userId="3c1d2390-f3e2-48ed-a692-c2bca7123a2a" providerId="ADAL" clId="{BB5623D3-0A2B-404E-8C7C-EFA3C9A12791}" dt="2024-05-15T11:25:14.030" v="118"/>
          <ac:spMkLst>
            <pc:docMk/>
            <pc:sldMk cId="3590672987" sldId="327"/>
            <ac:spMk id="10" creationId="{33B6D9DD-AF62-4311-8834-43B27CA08CB2}"/>
          </ac:spMkLst>
        </pc:spChg>
        <pc:spChg chg="del">
          <ac:chgData name="Rodolfo Duarte Pinto" userId="3c1d2390-f3e2-48ed-a692-c2bca7123a2a" providerId="ADAL" clId="{BB5623D3-0A2B-404E-8C7C-EFA3C9A12791}" dt="2024-05-15T11:25:12.319" v="116" actId="478"/>
          <ac:spMkLst>
            <pc:docMk/>
            <pc:sldMk cId="3590672987" sldId="327"/>
            <ac:spMk id="11" creationId="{A4BF32E4-7D7E-0B4A-950F-55A789E5B9D4}"/>
          </ac:spMkLst>
        </pc:spChg>
        <pc:spChg chg="del">
          <ac:chgData name="Rodolfo Duarte Pinto" userId="3c1d2390-f3e2-48ed-a692-c2bca7123a2a" providerId="ADAL" clId="{BB5623D3-0A2B-404E-8C7C-EFA3C9A12791}" dt="2024-05-15T11:25:13.083" v="117" actId="478"/>
          <ac:spMkLst>
            <pc:docMk/>
            <pc:sldMk cId="3590672987" sldId="327"/>
            <ac:spMk id="12" creationId="{C5E7C0C0-C89F-994D-BD14-2A60617FB614}"/>
          </ac:spMkLst>
        </pc:spChg>
        <pc:spChg chg="add mod">
          <ac:chgData name="Rodolfo Duarte Pinto" userId="3c1d2390-f3e2-48ed-a692-c2bca7123a2a" providerId="ADAL" clId="{BB5623D3-0A2B-404E-8C7C-EFA3C9A12791}" dt="2024-05-15T11:25:20.816" v="153" actId="20577"/>
          <ac:spMkLst>
            <pc:docMk/>
            <pc:sldMk cId="3590672987" sldId="327"/>
            <ac:spMk id="16" creationId="{81E08D47-CA31-4887-9280-CCB36197C6F2}"/>
          </ac:spMkLst>
        </pc:spChg>
        <pc:spChg chg="del">
          <ac:chgData name="Rodolfo Duarte Pinto" userId="3c1d2390-f3e2-48ed-a692-c2bca7123a2a" providerId="ADAL" clId="{BB5623D3-0A2B-404E-8C7C-EFA3C9A12791}" dt="2024-05-15T11:25:11.178" v="115" actId="478"/>
          <ac:spMkLst>
            <pc:docMk/>
            <pc:sldMk cId="3590672987" sldId="327"/>
            <ac:spMk id="17" creationId="{66C3FE60-80DC-4B4E-8E68-AAA634EBE7C3}"/>
          </ac:spMkLst>
        </pc:spChg>
        <pc:grpChg chg="add mod">
          <ac:chgData name="Rodolfo Duarte Pinto" userId="3c1d2390-f3e2-48ed-a692-c2bca7123a2a" providerId="ADAL" clId="{BB5623D3-0A2B-404E-8C7C-EFA3C9A12791}" dt="2024-05-15T11:25:14.030" v="118"/>
          <ac:grpSpMkLst>
            <pc:docMk/>
            <pc:sldMk cId="3590672987" sldId="327"/>
            <ac:grpSpMk id="13" creationId="{0F7DFAD3-64E5-465D-A335-F9C0BB2D7BEF}"/>
          </ac:grpSpMkLst>
        </pc:grpChg>
        <pc:picChg chg="del">
          <ac:chgData name="Rodolfo Duarte Pinto" userId="3c1d2390-f3e2-48ed-a692-c2bca7123a2a" providerId="ADAL" clId="{BB5623D3-0A2B-404E-8C7C-EFA3C9A12791}" dt="2024-05-15T11:25:11.178" v="115" actId="478"/>
          <ac:picMkLst>
            <pc:docMk/>
            <pc:sldMk cId="3590672987" sldId="327"/>
            <ac:picMk id="2" creationId="{FDD766B0-CEED-144B-9134-18B73A584C71}"/>
          </ac:picMkLst>
        </pc:picChg>
        <pc:picChg chg="mod">
          <ac:chgData name="Rodolfo Duarte Pinto" userId="3c1d2390-f3e2-48ed-a692-c2bca7123a2a" providerId="ADAL" clId="{BB5623D3-0A2B-404E-8C7C-EFA3C9A12791}" dt="2024-05-15T11:25:14.030" v="118"/>
          <ac:picMkLst>
            <pc:docMk/>
            <pc:sldMk cId="3590672987" sldId="327"/>
            <ac:picMk id="14" creationId="{4DCEA2BD-0F6A-4D71-AF5A-D183381B4879}"/>
          </ac:picMkLst>
        </pc:picChg>
        <pc:cxnChg chg="del">
          <ac:chgData name="Rodolfo Duarte Pinto" userId="3c1d2390-f3e2-48ed-a692-c2bca7123a2a" providerId="ADAL" clId="{BB5623D3-0A2B-404E-8C7C-EFA3C9A12791}" dt="2024-05-15T11:25:11.178" v="115" actId="478"/>
          <ac:cxnSpMkLst>
            <pc:docMk/>
            <pc:sldMk cId="3590672987" sldId="327"/>
            <ac:cxnSpMk id="5" creationId="{88776FE8-2E1F-8346-887A-44707A8F99F5}"/>
          </ac:cxnSpMkLst>
        </pc:cxnChg>
        <pc:cxnChg chg="mod">
          <ac:chgData name="Rodolfo Duarte Pinto" userId="3c1d2390-f3e2-48ed-a692-c2bca7123a2a" providerId="ADAL" clId="{BB5623D3-0A2B-404E-8C7C-EFA3C9A12791}" dt="2024-05-15T11:25:14.030" v="118"/>
          <ac:cxnSpMkLst>
            <pc:docMk/>
            <pc:sldMk cId="3590672987" sldId="327"/>
            <ac:cxnSpMk id="15" creationId="{D60056EB-AB73-469F-9609-CB0BEE558DD4}"/>
          </ac:cxnSpMkLst>
        </pc:cxnChg>
      </pc:sldChg>
      <pc:sldChg chg="addSp delSp modSp mod">
        <pc:chgData name="Rodolfo Duarte Pinto" userId="3c1d2390-f3e2-48ed-a692-c2bca7123a2a" providerId="ADAL" clId="{BB5623D3-0A2B-404E-8C7C-EFA3C9A12791}" dt="2024-05-15T11:25:51.046" v="181" actId="20577"/>
        <pc:sldMkLst>
          <pc:docMk/>
          <pc:sldMk cId="3219276459" sldId="328"/>
        </pc:sldMkLst>
        <pc:spChg chg="add mod">
          <ac:chgData name="Rodolfo Duarte Pinto" userId="3c1d2390-f3e2-48ed-a692-c2bca7123a2a" providerId="ADAL" clId="{BB5623D3-0A2B-404E-8C7C-EFA3C9A12791}" dt="2024-05-15T11:25:45.125" v="172"/>
          <ac:spMkLst>
            <pc:docMk/>
            <pc:sldMk cId="3219276459" sldId="328"/>
            <ac:spMk id="8" creationId="{228F680F-8695-43C9-8995-C1DDB58DDF57}"/>
          </ac:spMkLst>
        </pc:spChg>
        <pc:spChg chg="del">
          <ac:chgData name="Rodolfo Duarte Pinto" userId="3c1d2390-f3e2-48ed-a692-c2bca7123a2a" providerId="ADAL" clId="{BB5623D3-0A2B-404E-8C7C-EFA3C9A12791}" dt="2024-05-15T11:25:43.291" v="170" actId="478"/>
          <ac:spMkLst>
            <pc:docMk/>
            <pc:sldMk cId="3219276459" sldId="328"/>
            <ac:spMk id="11" creationId="{A4BF32E4-7D7E-0B4A-950F-55A789E5B9D4}"/>
          </ac:spMkLst>
        </pc:spChg>
        <pc:spChg chg="del">
          <ac:chgData name="Rodolfo Duarte Pinto" userId="3c1d2390-f3e2-48ed-a692-c2bca7123a2a" providerId="ADAL" clId="{BB5623D3-0A2B-404E-8C7C-EFA3C9A12791}" dt="2024-05-15T11:25:44.116" v="171" actId="478"/>
          <ac:spMkLst>
            <pc:docMk/>
            <pc:sldMk cId="3219276459" sldId="328"/>
            <ac:spMk id="12" creationId="{C5E7C0C0-C89F-994D-BD14-2A60617FB614}"/>
          </ac:spMkLst>
        </pc:spChg>
        <pc:spChg chg="add mod">
          <ac:chgData name="Rodolfo Duarte Pinto" userId="3c1d2390-f3e2-48ed-a692-c2bca7123a2a" providerId="ADAL" clId="{BB5623D3-0A2B-404E-8C7C-EFA3C9A12791}" dt="2024-05-15T11:25:51.046" v="181" actId="20577"/>
          <ac:spMkLst>
            <pc:docMk/>
            <pc:sldMk cId="3219276459" sldId="328"/>
            <ac:spMk id="15" creationId="{603BA522-C44C-4D7F-9C98-849474B00740}"/>
          </ac:spMkLst>
        </pc:spChg>
        <pc:spChg chg="del">
          <ac:chgData name="Rodolfo Duarte Pinto" userId="3c1d2390-f3e2-48ed-a692-c2bca7123a2a" providerId="ADAL" clId="{BB5623D3-0A2B-404E-8C7C-EFA3C9A12791}" dt="2024-05-15T11:25:42.181" v="169" actId="478"/>
          <ac:spMkLst>
            <pc:docMk/>
            <pc:sldMk cId="3219276459" sldId="328"/>
            <ac:spMk id="17" creationId="{66C3FE60-80DC-4B4E-8E68-AAA634EBE7C3}"/>
          </ac:spMkLst>
        </pc:spChg>
        <pc:grpChg chg="add mod">
          <ac:chgData name="Rodolfo Duarte Pinto" userId="3c1d2390-f3e2-48ed-a692-c2bca7123a2a" providerId="ADAL" clId="{BB5623D3-0A2B-404E-8C7C-EFA3C9A12791}" dt="2024-05-15T11:25:45.125" v="172"/>
          <ac:grpSpMkLst>
            <pc:docMk/>
            <pc:sldMk cId="3219276459" sldId="328"/>
            <ac:grpSpMk id="9" creationId="{7E2E85D3-12D5-4B8B-B84F-28B6FDE259C8}"/>
          </ac:grpSpMkLst>
        </pc:grpChg>
        <pc:picChg chg="del">
          <ac:chgData name="Rodolfo Duarte Pinto" userId="3c1d2390-f3e2-48ed-a692-c2bca7123a2a" providerId="ADAL" clId="{BB5623D3-0A2B-404E-8C7C-EFA3C9A12791}" dt="2024-05-15T11:25:42.181" v="169" actId="478"/>
          <ac:picMkLst>
            <pc:docMk/>
            <pc:sldMk cId="3219276459" sldId="328"/>
            <ac:picMk id="2" creationId="{FDD766B0-CEED-144B-9134-18B73A584C71}"/>
          </ac:picMkLst>
        </pc:picChg>
        <pc:picChg chg="mod">
          <ac:chgData name="Rodolfo Duarte Pinto" userId="3c1d2390-f3e2-48ed-a692-c2bca7123a2a" providerId="ADAL" clId="{BB5623D3-0A2B-404E-8C7C-EFA3C9A12791}" dt="2024-05-15T11:25:45.125" v="172"/>
          <ac:picMkLst>
            <pc:docMk/>
            <pc:sldMk cId="3219276459" sldId="328"/>
            <ac:picMk id="10" creationId="{28EE99A2-BD7F-4031-B9C7-84A71BAFFCBD}"/>
          </ac:picMkLst>
        </pc:picChg>
        <pc:cxnChg chg="del">
          <ac:chgData name="Rodolfo Duarte Pinto" userId="3c1d2390-f3e2-48ed-a692-c2bca7123a2a" providerId="ADAL" clId="{BB5623D3-0A2B-404E-8C7C-EFA3C9A12791}" dt="2024-05-15T11:25:42.181" v="169" actId="478"/>
          <ac:cxnSpMkLst>
            <pc:docMk/>
            <pc:sldMk cId="3219276459" sldId="328"/>
            <ac:cxnSpMk id="5" creationId="{88776FE8-2E1F-8346-887A-44707A8F99F5}"/>
          </ac:cxnSpMkLst>
        </pc:cxnChg>
        <pc:cxnChg chg="mod">
          <ac:chgData name="Rodolfo Duarte Pinto" userId="3c1d2390-f3e2-48ed-a692-c2bca7123a2a" providerId="ADAL" clId="{BB5623D3-0A2B-404E-8C7C-EFA3C9A12791}" dt="2024-05-15T11:25:45.125" v="172"/>
          <ac:cxnSpMkLst>
            <pc:docMk/>
            <pc:sldMk cId="3219276459" sldId="328"/>
            <ac:cxnSpMk id="13" creationId="{95FEB0AE-5872-476C-8B85-C6881951530B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A72A7C-F2F1-E042-AA52-557E9DFDC08A}" type="datetimeFigureOut">
              <a:rPr lang="pt-PT" smtClean="0"/>
              <a:t>15/05/2024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E48229-1FEE-6E46-9F74-4BAE0498CF6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795047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711812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1200" b="1" dirty="0"/>
              <a:t>Nota: </a:t>
            </a:r>
            <a:r>
              <a:rPr lang="pt-PT" sz="1200" b="0" dirty="0"/>
              <a:t>A imagem está licenciada ao abrigo da CC BY-SA-NC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PT" sz="1200" b="1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PT" sz="1200" b="1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10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8863898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1200" b="1" dirty="0"/>
              <a:t>Nota: </a:t>
            </a:r>
            <a:r>
              <a:rPr lang="pt-PT" sz="1200" b="0" dirty="0"/>
              <a:t>A imagem está licenciada ao abrigo da CC BY-SA-NC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PT" sz="1200" b="1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PT" sz="1200" b="1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11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91990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PT" sz="1200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12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02499538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PT" sz="1200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13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6652482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PT" sz="1200" b="1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14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424397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PT" sz="1200" b="1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15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9975206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2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7594698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dirty="0"/>
              <a:t>Destaque os objetivos </a:t>
            </a:r>
            <a:r>
              <a:rPr lang="pt-PT"/>
              <a:t>da aula</a:t>
            </a:r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3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2385215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PT" b="1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4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8259195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PT" sz="1200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5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6146272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PT" sz="1200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6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5055951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PT" sz="1200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7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4712589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PT" sz="1200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8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4911385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PT" sz="1200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9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8490038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/>
              <a:t>Clique para editar o estilo de subtítulo do Modelo Global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CA958-4B3A-8649-BFA6-248C0E43AAA7}" type="datetimeFigureOut">
              <a:rPr lang="pt-PT" smtClean="0"/>
              <a:t>15/05/2024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AC2F0-3880-DD49-8925-A359988E2FC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95174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CA958-4B3A-8649-BFA6-248C0E43AAA7}" type="datetimeFigureOut">
              <a:rPr lang="pt-PT" smtClean="0"/>
              <a:t>15/05/2024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AC2F0-3880-DD49-8925-A359988E2FC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25416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CA958-4B3A-8649-BFA6-248C0E43AAA7}" type="datetimeFigureOut">
              <a:rPr lang="pt-PT" smtClean="0"/>
              <a:t>15/05/2024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AC2F0-3880-DD49-8925-A359988E2FC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20006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CA958-4B3A-8649-BFA6-248C0E43AAA7}" type="datetimeFigureOut">
              <a:rPr lang="pt-PT" smtClean="0"/>
              <a:t>15/05/2024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AC2F0-3880-DD49-8925-A359988E2FC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69910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CA958-4B3A-8649-BFA6-248C0E43AAA7}" type="datetimeFigureOut">
              <a:rPr lang="pt-PT" smtClean="0"/>
              <a:t>15/05/2024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AC2F0-3880-DD49-8925-A359988E2FC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247865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CA958-4B3A-8649-BFA6-248C0E43AAA7}" type="datetimeFigureOut">
              <a:rPr lang="pt-PT" smtClean="0"/>
              <a:t>15/05/2024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AC2F0-3880-DD49-8925-A359988E2FC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973287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CA958-4B3A-8649-BFA6-248C0E43AAA7}" type="datetimeFigureOut">
              <a:rPr lang="pt-PT" smtClean="0"/>
              <a:t>15/05/2024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AC2F0-3880-DD49-8925-A359988E2FC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57761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CA958-4B3A-8649-BFA6-248C0E43AAA7}" type="datetimeFigureOut">
              <a:rPr lang="pt-PT" smtClean="0"/>
              <a:t>15/05/2024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AC2F0-3880-DD49-8925-A359988E2FC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19427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CA958-4B3A-8649-BFA6-248C0E43AAA7}" type="datetimeFigureOut">
              <a:rPr lang="pt-PT" smtClean="0"/>
              <a:t>15/05/2024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AC2F0-3880-DD49-8925-A359988E2FC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45884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CA958-4B3A-8649-BFA6-248C0E43AAA7}" type="datetimeFigureOut">
              <a:rPr lang="pt-PT" smtClean="0"/>
              <a:t>15/05/2024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AC2F0-3880-DD49-8925-A359988E2FC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10018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PT"/>
              <a:t>Clique no ícone para adicionar uma imagem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CA958-4B3A-8649-BFA6-248C0E43AAA7}" type="datetimeFigureOut">
              <a:rPr lang="pt-PT" smtClean="0"/>
              <a:t>15/05/2024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AC2F0-3880-DD49-8925-A359988E2FC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694122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BCA958-4B3A-8649-BFA6-248C0E43AAA7}" type="datetimeFigureOut">
              <a:rPr lang="pt-PT" smtClean="0"/>
              <a:t>15/05/2024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7AC2F0-3880-DD49-8925-A359988E2FC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12256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hyperlink" Target="https://innovaciondocentetecsup.blogspot.com/2018/03/preguntas-segun-la-taxonomia-de-bloom.html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hyperlink" Target="https://innovaciondocentetecsup.blogspot.com/2018/03/preguntas-segun-la-taxonomia-de-bloom.html" TargetMode="External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84VmwdGwYMA?feature=oembed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MEeOrUxEEvk?feature=oembed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hyperlink" Target="https://pixabay.com/illustrations/brushing-teeth-tooth-dental-teeth-2351803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m texto&#10;&#10;Descrição gerada automaticamente">
            <a:extLst>
              <a:ext uri="{FF2B5EF4-FFF2-40B4-BE49-F238E27FC236}">
                <a16:creationId xmlns:a16="http://schemas.microsoft.com/office/drawing/2014/main" id="{BA5DE0F8-DAFE-0C47-9FB0-DF170049D8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9912" y="2921176"/>
            <a:ext cx="5276088" cy="1015645"/>
          </a:xfrm>
          <a:prstGeom prst="rect">
            <a:avLst/>
          </a:prstGeom>
        </p:spPr>
      </p:pic>
      <p:pic>
        <p:nvPicPr>
          <p:cNvPr id="3" name="Imagem 2" descr="Uma imagem com Gráficos, clipart, design gráfico&#10;&#10;Descrição gerada automaticamente">
            <a:extLst>
              <a:ext uri="{FF2B5EF4-FFF2-40B4-BE49-F238E27FC236}">
                <a16:creationId xmlns:a16="http://schemas.microsoft.com/office/drawing/2014/main" id="{2E84A81D-8704-488F-ABF5-D4EFCE5C2E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69561" y="2759571"/>
            <a:ext cx="3628920" cy="1327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6052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>
            <a:extLst>
              <a:ext uri="{FF2B5EF4-FFF2-40B4-BE49-F238E27FC236}">
                <a16:creationId xmlns:a16="http://schemas.microsoft.com/office/drawing/2014/main" id="{CD20872F-2997-C243-84AD-8C956CB44DBF}"/>
              </a:ext>
            </a:extLst>
          </p:cNvPr>
          <p:cNvSpPr/>
          <p:nvPr/>
        </p:nvSpPr>
        <p:spPr>
          <a:xfrm>
            <a:off x="1247826" y="1467324"/>
            <a:ext cx="9696347" cy="52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Que estratégias podemos utilizar para encontrar e corrigir bugs?</a:t>
            </a: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6EF47434-9E05-3F40-91B6-5591492E1DDB}"/>
              </a:ext>
            </a:extLst>
          </p:cNvPr>
          <p:cNvSpPr/>
          <p:nvPr/>
        </p:nvSpPr>
        <p:spPr>
          <a:xfrm>
            <a:off x="526645" y="2773307"/>
            <a:ext cx="6249210" cy="30708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Descrever o que era suposto acontecer.</a:t>
            </a:r>
          </a:p>
          <a:p>
            <a:pPr>
              <a:lnSpc>
                <a:spcPct val="150000"/>
              </a:lnSpc>
            </a:pPr>
            <a:br>
              <a:rPr lang="pt-PT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pt-PT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Descrever o que está a correr mal.</a:t>
            </a:r>
            <a:br>
              <a:rPr lang="pt-PT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br>
              <a:rPr lang="pt-PT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pt-PT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Resolver uma coisa de cada vez e depois analisar como é que o resultado mudou.</a:t>
            </a:r>
          </a:p>
        </p:txBody>
      </p:sp>
      <p:pic>
        <p:nvPicPr>
          <p:cNvPr id="4" name="Imagem 3" descr="Uma imagem com texto, gráficos de vetor&#10;&#10;Descrição gerada automaticamente">
            <a:extLst>
              <a:ext uri="{FF2B5EF4-FFF2-40B4-BE49-F238E27FC236}">
                <a16:creationId xmlns:a16="http://schemas.microsoft.com/office/drawing/2014/main" id="{A5D491D5-6E8A-444C-B69E-B3FA11A164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6775855" y="2478045"/>
            <a:ext cx="3493579" cy="3493579"/>
          </a:xfrm>
          <a:prstGeom prst="rect">
            <a:avLst/>
          </a:prstGeom>
        </p:spPr>
      </p:pic>
      <p:sp>
        <p:nvSpPr>
          <p:cNvPr id="10" name="Retângulo 9">
            <a:extLst>
              <a:ext uri="{FF2B5EF4-FFF2-40B4-BE49-F238E27FC236}">
                <a16:creationId xmlns:a16="http://schemas.microsoft.com/office/drawing/2014/main" id="{46D39DFD-BFF4-46E0-994B-1958808348EE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13" name="Agrupar 12">
            <a:extLst>
              <a:ext uri="{FF2B5EF4-FFF2-40B4-BE49-F238E27FC236}">
                <a16:creationId xmlns:a16="http://schemas.microsoft.com/office/drawing/2014/main" id="{480E4FA2-AEB7-45DB-858B-D4A960D28DC1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14" name="Imagem 13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E44E4EB6-3032-4579-ADFF-2AE7909AFD0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15" name="Conexão Reta 4">
              <a:extLst>
                <a:ext uri="{FF2B5EF4-FFF2-40B4-BE49-F238E27FC236}">
                  <a16:creationId xmlns:a16="http://schemas.microsoft.com/office/drawing/2014/main" id="{AC058D07-DD33-4999-BD78-80D541EEB158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Retângulo 15">
            <a:extLst>
              <a:ext uri="{FF2B5EF4-FFF2-40B4-BE49-F238E27FC236}">
                <a16:creationId xmlns:a16="http://schemas.microsoft.com/office/drawing/2014/main" id="{6C7E7929-8F1F-480B-B0C7-1B34C3A6A962}"/>
              </a:ext>
            </a:extLst>
          </p:cNvPr>
          <p:cNvSpPr/>
          <p:nvPr/>
        </p:nvSpPr>
        <p:spPr>
          <a:xfrm>
            <a:off x="2886583" y="491266"/>
            <a:ext cx="6375463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dirty="0">
                <a:ln w="0"/>
                <a:solidFill>
                  <a:srgbClr val="253D79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Descrever o processo de depuração</a:t>
            </a:r>
            <a:endParaRPr lang="pt-PT" sz="3000" cap="none" spc="0" dirty="0">
              <a:ln w="0"/>
              <a:solidFill>
                <a:srgbClr val="253D79"/>
              </a:solidFill>
              <a:latin typeface="Helvetica" panose="020B0604020202020204" pitchFamily="34" charset="0"/>
              <a:ea typeface="Verdana" panose="020B060403050404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89545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>
            <a:extLst>
              <a:ext uri="{FF2B5EF4-FFF2-40B4-BE49-F238E27FC236}">
                <a16:creationId xmlns:a16="http://schemas.microsoft.com/office/drawing/2014/main" id="{CD20872F-2997-C243-84AD-8C956CB44DBF}"/>
              </a:ext>
            </a:extLst>
          </p:cNvPr>
          <p:cNvSpPr/>
          <p:nvPr/>
        </p:nvSpPr>
        <p:spPr>
          <a:xfrm>
            <a:off x="1247826" y="1467324"/>
            <a:ext cx="9696347" cy="52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Que estratégias podemos utilizar para encontrar e corrigir bugs?</a:t>
            </a: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6EF47434-9E05-3F40-91B6-5591492E1DDB}"/>
              </a:ext>
            </a:extLst>
          </p:cNvPr>
          <p:cNvSpPr/>
          <p:nvPr/>
        </p:nvSpPr>
        <p:spPr>
          <a:xfrm>
            <a:off x="526645" y="2617765"/>
            <a:ext cx="6249210" cy="35786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Tentar pelo menos três maneiras de resolver os problemas antes de pedir ajuda.</a:t>
            </a:r>
          </a:p>
          <a:p>
            <a:pPr>
              <a:lnSpc>
                <a:spcPct val="150000"/>
              </a:lnSpc>
            </a:pPr>
            <a:endParaRPr lang="pt-PT" sz="2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50000"/>
              </a:lnSpc>
            </a:pPr>
            <a:r>
              <a:rPr lang="pt-PT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Falar com um colega. Talvez um dos colegas da turma possa ajudar a descobrir o que está a corre mal.</a:t>
            </a:r>
          </a:p>
        </p:txBody>
      </p:sp>
      <p:pic>
        <p:nvPicPr>
          <p:cNvPr id="4" name="Imagem 3" descr="Uma imagem com texto, gráficos de vetor&#10;&#10;Descrição gerada automaticamente">
            <a:extLst>
              <a:ext uri="{FF2B5EF4-FFF2-40B4-BE49-F238E27FC236}">
                <a16:creationId xmlns:a16="http://schemas.microsoft.com/office/drawing/2014/main" id="{A5D491D5-6E8A-444C-B69E-B3FA11A164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</a14:imgLayer>
                </a14:imgProps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775855" y="2478045"/>
            <a:ext cx="3493579" cy="3493579"/>
          </a:xfrm>
          <a:prstGeom prst="rect">
            <a:avLst/>
          </a:prstGeom>
        </p:spPr>
      </p:pic>
      <p:sp>
        <p:nvSpPr>
          <p:cNvPr id="10" name="Retângulo 9">
            <a:extLst>
              <a:ext uri="{FF2B5EF4-FFF2-40B4-BE49-F238E27FC236}">
                <a16:creationId xmlns:a16="http://schemas.microsoft.com/office/drawing/2014/main" id="{33B6D9DD-AF62-4311-8834-43B27CA08CB2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13" name="Agrupar 12">
            <a:extLst>
              <a:ext uri="{FF2B5EF4-FFF2-40B4-BE49-F238E27FC236}">
                <a16:creationId xmlns:a16="http://schemas.microsoft.com/office/drawing/2014/main" id="{0F7DFAD3-64E5-465D-A335-F9C0BB2D7BEF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14" name="Imagem 13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4DCEA2BD-0F6A-4D71-AF5A-D183381B487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15" name="Conexão Reta 4">
              <a:extLst>
                <a:ext uri="{FF2B5EF4-FFF2-40B4-BE49-F238E27FC236}">
                  <a16:creationId xmlns:a16="http://schemas.microsoft.com/office/drawing/2014/main" id="{D60056EB-AB73-469F-9609-CB0BEE558DD4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Retângulo 15">
            <a:extLst>
              <a:ext uri="{FF2B5EF4-FFF2-40B4-BE49-F238E27FC236}">
                <a16:creationId xmlns:a16="http://schemas.microsoft.com/office/drawing/2014/main" id="{81E08D47-CA31-4887-9280-CCB36197C6F2}"/>
              </a:ext>
            </a:extLst>
          </p:cNvPr>
          <p:cNvSpPr/>
          <p:nvPr/>
        </p:nvSpPr>
        <p:spPr>
          <a:xfrm>
            <a:off x="2886583" y="491266"/>
            <a:ext cx="6375463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dirty="0">
                <a:ln w="0"/>
                <a:solidFill>
                  <a:srgbClr val="253D79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Descrever o processo de depuração</a:t>
            </a:r>
            <a:endParaRPr lang="pt-PT" sz="3000" cap="none" spc="0" dirty="0">
              <a:ln w="0"/>
              <a:solidFill>
                <a:srgbClr val="253D79"/>
              </a:solidFill>
              <a:latin typeface="Helvetica" panose="020B0604020202020204" pitchFamily="34" charset="0"/>
              <a:ea typeface="Verdana" panose="020B060403050404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06729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tângulo 13">
            <a:extLst>
              <a:ext uri="{FF2B5EF4-FFF2-40B4-BE49-F238E27FC236}">
                <a16:creationId xmlns:a16="http://schemas.microsoft.com/office/drawing/2014/main" id="{764F6BB0-567C-D746-A1DB-257733F33B98}"/>
              </a:ext>
            </a:extLst>
          </p:cNvPr>
          <p:cNvSpPr/>
          <p:nvPr/>
        </p:nvSpPr>
        <p:spPr>
          <a:xfrm>
            <a:off x="4775198" y="1311269"/>
            <a:ext cx="7230535" cy="51021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 meu projeto no </a:t>
            </a:r>
            <a:r>
              <a:rPr lang="pt-PT" sz="22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Scratch</a:t>
            </a:r>
            <a:r>
              <a:rPr lang="pt-PT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quero isto aconteça ao meu ator:</a:t>
            </a:r>
          </a:p>
          <a:p>
            <a:pPr>
              <a:lnSpc>
                <a:spcPct val="150000"/>
              </a:lnSpc>
            </a:pPr>
            <a:endParaRPr lang="pt-PT" sz="2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50000"/>
              </a:lnSpc>
            </a:pPr>
            <a:r>
              <a:rPr lang="pt-PT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Quando alguém clicar na bandeira verde, o ator deve aparecer no ecrã, andar 10 passos, dizer “Olá!”, depois andar 20 passos e no fim desaparecer.</a:t>
            </a:r>
          </a:p>
          <a:p>
            <a:pPr>
              <a:lnSpc>
                <a:spcPct val="150000"/>
              </a:lnSpc>
            </a:pPr>
            <a:endParaRPr lang="pt-PT" sz="2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50000"/>
              </a:lnSpc>
            </a:pPr>
            <a:r>
              <a:rPr lang="pt-PT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Será que a programação que fiz está correta com aquilo que eu quero fazer?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727047B4-3D82-D745-A0C0-A874F7CBD0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237" y="1599917"/>
            <a:ext cx="3975100" cy="4406900"/>
          </a:xfrm>
          <a:prstGeom prst="rect">
            <a:avLst/>
          </a:prstGeom>
        </p:spPr>
      </p:pic>
      <p:graphicFrame>
        <p:nvGraphicFramePr>
          <p:cNvPr id="18" name="Google Shape;204;p43">
            <a:extLst>
              <a:ext uri="{FF2B5EF4-FFF2-40B4-BE49-F238E27FC236}">
                <a16:creationId xmlns:a16="http://schemas.microsoft.com/office/drawing/2014/main" id="{DAD3C847-98B2-964C-8742-10D9E9E72B7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52637850"/>
              </p:ext>
            </p:extLst>
          </p:nvPr>
        </p:nvGraphicFramePr>
        <p:xfrm>
          <a:off x="533903" y="2146019"/>
          <a:ext cx="643957" cy="3509436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6439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84906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1</a:t>
                      </a: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63500" marR="63500" marT="63500" marB="6350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4906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2</a:t>
                      </a: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63500" marR="63500" marT="63500" marB="6350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4906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3</a:t>
                      </a: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63500" marR="63500" marT="63500" marB="6350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4906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latin typeface="Roboto"/>
                          <a:ea typeface="Roboto"/>
                          <a:cs typeface="Roboto"/>
                          <a:sym typeface="Roboto"/>
                        </a:rPr>
                        <a:t>4</a:t>
                      </a:r>
                      <a:endParaRPr sz="180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63500" marR="63500" marT="63500" marB="6350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4906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5</a:t>
                      </a:r>
                      <a:endParaRPr sz="1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63500" marR="63500" marT="63500" marB="6350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84906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PT" sz="18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6</a:t>
                      </a:r>
                      <a:endParaRPr sz="18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63500" marR="63500" marT="63500" marB="63500" anchor="ctr"/>
                </a:tc>
                <a:extLst>
                  <a:ext uri="{0D108BD9-81ED-4DB2-BD59-A6C34878D82A}">
                    <a16:rowId xmlns:a16="http://schemas.microsoft.com/office/drawing/2014/main" val="2112217269"/>
                  </a:ext>
                </a:extLst>
              </a:tr>
            </a:tbl>
          </a:graphicData>
        </a:graphic>
      </p:graphicFrame>
      <p:sp>
        <p:nvSpPr>
          <p:cNvPr id="10" name="Retângulo 9">
            <a:extLst>
              <a:ext uri="{FF2B5EF4-FFF2-40B4-BE49-F238E27FC236}">
                <a16:creationId xmlns:a16="http://schemas.microsoft.com/office/drawing/2014/main" id="{9DC8B79B-7B8F-4817-A53B-ED7F619931A6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13" name="Agrupar 12">
            <a:extLst>
              <a:ext uri="{FF2B5EF4-FFF2-40B4-BE49-F238E27FC236}">
                <a16:creationId xmlns:a16="http://schemas.microsoft.com/office/drawing/2014/main" id="{8F7A2219-B868-4EF3-9F6F-585FDD091709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15" name="Imagem 14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1C0DE0B4-F909-430A-A7C2-58A1AB945EC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16" name="Conexão Reta 4">
              <a:extLst>
                <a:ext uri="{FF2B5EF4-FFF2-40B4-BE49-F238E27FC236}">
                  <a16:creationId xmlns:a16="http://schemas.microsoft.com/office/drawing/2014/main" id="{2F5E4ACA-ED5F-4801-8DA1-6FB34B9A3EFC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Retângulo 18">
            <a:extLst>
              <a:ext uri="{FF2B5EF4-FFF2-40B4-BE49-F238E27FC236}">
                <a16:creationId xmlns:a16="http://schemas.microsoft.com/office/drawing/2014/main" id="{4AF8E211-AA06-4843-B0A4-3355B2088935}"/>
              </a:ext>
            </a:extLst>
          </p:cNvPr>
          <p:cNvSpPr/>
          <p:nvPr/>
        </p:nvSpPr>
        <p:spPr>
          <a:xfrm>
            <a:off x="2886583" y="491266"/>
            <a:ext cx="2061783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dirty="0">
                <a:ln w="0"/>
                <a:solidFill>
                  <a:srgbClr val="253D79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Depuração</a:t>
            </a:r>
            <a:endParaRPr lang="pt-PT" sz="3000" cap="none" spc="0" dirty="0">
              <a:ln w="0"/>
              <a:solidFill>
                <a:srgbClr val="253D79"/>
              </a:solidFill>
              <a:latin typeface="Helvetica" panose="020B0604020202020204" pitchFamily="34" charset="0"/>
              <a:ea typeface="Verdana" panose="020B060403050404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10513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tângulo 13">
            <a:extLst>
              <a:ext uri="{FF2B5EF4-FFF2-40B4-BE49-F238E27FC236}">
                <a16:creationId xmlns:a16="http://schemas.microsoft.com/office/drawing/2014/main" id="{764F6BB0-567C-D746-A1DB-257733F33B98}"/>
              </a:ext>
            </a:extLst>
          </p:cNvPr>
          <p:cNvSpPr/>
          <p:nvPr/>
        </p:nvSpPr>
        <p:spPr>
          <a:xfrm>
            <a:off x="931333" y="1893579"/>
            <a:ext cx="10329333" cy="30708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maioria dos bugs surgem porque...</a:t>
            </a:r>
          </a:p>
          <a:p>
            <a:pPr>
              <a:lnSpc>
                <a:spcPct val="150000"/>
              </a:lnSpc>
            </a:pPr>
            <a:r>
              <a:rPr lang="pt-PT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 O programador não segue o código passo a passo.</a:t>
            </a:r>
          </a:p>
          <a:p>
            <a:pPr>
              <a:lnSpc>
                <a:spcPct val="150000"/>
              </a:lnSpc>
            </a:pPr>
            <a:r>
              <a:rPr lang="pt-PT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 O programador está com pouco tempo e não pensa ao seu ritmo no que está a programar.</a:t>
            </a:r>
          </a:p>
          <a:p>
            <a:pPr>
              <a:lnSpc>
                <a:spcPct val="150000"/>
              </a:lnSpc>
            </a:pPr>
            <a:r>
              <a:rPr lang="pt-PT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3. O programador não está a testar e a depurar o seu código com frequência.</a:t>
            </a:r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228F680F-8695-43C9-8995-C1DDB58DDF57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9" name="Agrupar 8">
            <a:extLst>
              <a:ext uri="{FF2B5EF4-FFF2-40B4-BE49-F238E27FC236}">
                <a16:creationId xmlns:a16="http://schemas.microsoft.com/office/drawing/2014/main" id="{7E2E85D3-12D5-4B8B-B84F-28B6FDE259C8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10" name="Imagem 9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28EE99A2-BD7F-4031-B9C7-84A71BAFFCB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13" name="Conexão Reta 4">
              <a:extLst>
                <a:ext uri="{FF2B5EF4-FFF2-40B4-BE49-F238E27FC236}">
                  <a16:creationId xmlns:a16="http://schemas.microsoft.com/office/drawing/2014/main" id="{95FEB0AE-5872-476C-8B85-C6881951530B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Retângulo 14">
            <a:extLst>
              <a:ext uri="{FF2B5EF4-FFF2-40B4-BE49-F238E27FC236}">
                <a16:creationId xmlns:a16="http://schemas.microsoft.com/office/drawing/2014/main" id="{603BA522-C44C-4D7F-9C98-849474B00740}"/>
              </a:ext>
            </a:extLst>
          </p:cNvPr>
          <p:cNvSpPr/>
          <p:nvPr/>
        </p:nvSpPr>
        <p:spPr>
          <a:xfrm>
            <a:off x="2886583" y="491266"/>
            <a:ext cx="2061783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dirty="0">
                <a:ln w="0"/>
                <a:solidFill>
                  <a:srgbClr val="253D79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Depuração</a:t>
            </a:r>
            <a:endParaRPr lang="pt-PT" sz="3000" cap="none" spc="0" dirty="0">
              <a:ln w="0"/>
              <a:solidFill>
                <a:srgbClr val="253D79"/>
              </a:solidFill>
              <a:latin typeface="Helvetica" panose="020B0604020202020204" pitchFamily="34" charset="0"/>
              <a:ea typeface="Verdana" panose="020B060403050404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92764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6">
            <a:extLst>
              <a:ext uri="{FF2B5EF4-FFF2-40B4-BE49-F238E27FC236}">
                <a16:creationId xmlns:a16="http://schemas.microsoft.com/office/drawing/2014/main" id="{A4B37454-2A1B-4346-9718-2F3F795EC217}"/>
              </a:ext>
            </a:extLst>
          </p:cNvPr>
          <p:cNvSpPr txBox="1"/>
          <p:nvPr/>
        </p:nvSpPr>
        <p:spPr>
          <a:xfrm>
            <a:off x="918633" y="1793859"/>
            <a:ext cx="10354734" cy="27876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1 - Há algum aspeto positivo em encontrarmos bugs no nosso projeto?</a:t>
            </a:r>
          </a:p>
          <a:p>
            <a:pPr>
              <a:lnSpc>
                <a:spcPct val="150000"/>
              </a:lnSpc>
            </a:pPr>
            <a:endParaRPr lang="pt-PT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50000"/>
              </a:lnSpc>
            </a:pPr>
            <a:r>
              <a:rPr lang="pt-P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2 - Identifica 2 estratégias que podes utilizar para encontrar e corrigir bugs.</a:t>
            </a: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6F6F5F52-994C-4534-8629-A8BFBAE2CE80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10" name="Agrupar 9">
            <a:extLst>
              <a:ext uri="{FF2B5EF4-FFF2-40B4-BE49-F238E27FC236}">
                <a16:creationId xmlns:a16="http://schemas.microsoft.com/office/drawing/2014/main" id="{EEB5F818-6611-4777-9686-D8A3C42C88AA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13" name="Imagem 12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DA46BDEF-BC45-42D8-A456-38253A733D5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14" name="Conexão Reta 4">
              <a:extLst>
                <a:ext uri="{FF2B5EF4-FFF2-40B4-BE49-F238E27FC236}">
                  <a16:creationId xmlns:a16="http://schemas.microsoft.com/office/drawing/2014/main" id="{2A592FED-EFA1-42F2-B757-D465C8B6B919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Retângulo 14">
            <a:extLst>
              <a:ext uri="{FF2B5EF4-FFF2-40B4-BE49-F238E27FC236}">
                <a16:creationId xmlns:a16="http://schemas.microsoft.com/office/drawing/2014/main" id="{4C284D83-8897-46F0-B3C7-22D6547A64B0}"/>
              </a:ext>
            </a:extLst>
          </p:cNvPr>
          <p:cNvSpPr/>
          <p:nvPr/>
        </p:nvSpPr>
        <p:spPr>
          <a:xfrm>
            <a:off x="2886583" y="491266"/>
            <a:ext cx="1487908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dirty="0">
                <a:ln w="0"/>
                <a:solidFill>
                  <a:srgbClr val="253D79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Síntese</a:t>
            </a:r>
            <a:endParaRPr lang="pt-PT" sz="3000" cap="none" spc="0" dirty="0">
              <a:ln w="0"/>
              <a:solidFill>
                <a:srgbClr val="253D79"/>
              </a:solidFill>
              <a:latin typeface="Helvetica" panose="020B0604020202020204" pitchFamily="34" charset="0"/>
              <a:ea typeface="Verdana" panose="020B060403050404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71275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6">
            <a:extLst>
              <a:ext uri="{FF2B5EF4-FFF2-40B4-BE49-F238E27FC236}">
                <a16:creationId xmlns:a16="http://schemas.microsoft.com/office/drawing/2014/main" id="{A4B37454-2A1B-4346-9718-2F3F795EC217}"/>
              </a:ext>
            </a:extLst>
          </p:cNvPr>
          <p:cNvSpPr txBox="1"/>
          <p:nvPr/>
        </p:nvSpPr>
        <p:spPr>
          <a:xfrm>
            <a:off x="918633" y="2050682"/>
            <a:ext cx="10354734" cy="1125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Esta proposta educativa foi traduzida e adaptada do projeto </a:t>
            </a:r>
            <a:r>
              <a:rPr lang="pt-PT" sz="2400" i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</a:t>
            </a:r>
            <a:r>
              <a:rPr lang="pt-PT" sz="24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pt-PT" sz="2400" i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Computer</a:t>
            </a:r>
            <a:r>
              <a:rPr lang="pt-PT" sz="24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pt-PT" sz="2400" i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Science</a:t>
            </a:r>
            <a:r>
              <a:rPr lang="pt-PT" sz="24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for </a:t>
            </a:r>
            <a:r>
              <a:rPr lang="pt-PT" sz="2400" i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All</a:t>
            </a:r>
            <a:r>
              <a:rPr lang="pt-PT" sz="24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(CS4All) </a:t>
            </a:r>
            <a:r>
              <a:rPr lang="pt-PT" sz="2400" i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Blueprint</a:t>
            </a:r>
            <a:r>
              <a:rPr lang="pt-P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  <p:grpSp>
        <p:nvGrpSpPr>
          <p:cNvPr id="4" name="Agrupar 3">
            <a:extLst>
              <a:ext uri="{FF2B5EF4-FFF2-40B4-BE49-F238E27FC236}">
                <a16:creationId xmlns:a16="http://schemas.microsoft.com/office/drawing/2014/main" id="{A97B689F-9D9D-5A44-A263-98B5113D666F}"/>
              </a:ext>
            </a:extLst>
          </p:cNvPr>
          <p:cNvGrpSpPr/>
          <p:nvPr/>
        </p:nvGrpSpPr>
        <p:grpSpPr>
          <a:xfrm>
            <a:off x="2448529" y="4241190"/>
            <a:ext cx="7294941" cy="1180002"/>
            <a:chOff x="2491039" y="4757542"/>
            <a:chExt cx="7294941" cy="1180002"/>
          </a:xfrm>
        </p:grpSpPr>
        <p:pic>
          <p:nvPicPr>
            <p:cNvPr id="1026" name="Picture 2" descr="cc logo">
              <a:extLst>
                <a:ext uri="{FF2B5EF4-FFF2-40B4-BE49-F238E27FC236}">
                  <a16:creationId xmlns:a16="http://schemas.microsoft.com/office/drawing/2014/main" id="{B91D6762-0EA9-8349-BBEB-86114B116F4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1039" y="4757542"/>
              <a:ext cx="1167302" cy="11673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7" name="Picture 3">
              <a:extLst>
                <a:ext uri="{FF2B5EF4-FFF2-40B4-BE49-F238E27FC236}">
                  <a16:creationId xmlns:a16="http://schemas.microsoft.com/office/drawing/2014/main" id="{D63F3D37-C142-4F40-969D-074A4CBD7C8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3039" y="4757542"/>
              <a:ext cx="1167302" cy="11673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>
              <a:extLst>
                <a:ext uri="{FF2B5EF4-FFF2-40B4-BE49-F238E27FC236}">
                  <a16:creationId xmlns:a16="http://schemas.microsoft.com/office/drawing/2014/main" id="{7F40D874-EEAB-594E-BC15-160B50F60AE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55039" y="4760828"/>
              <a:ext cx="1176716" cy="11767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9" name="Picture 5">
              <a:extLst>
                <a:ext uri="{FF2B5EF4-FFF2-40B4-BE49-F238E27FC236}">
                  <a16:creationId xmlns:a16="http://schemas.microsoft.com/office/drawing/2014/main" id="{7550BA13-6909-DC4F-A75F-796F8275A1F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09264" y="4760828"/>
              <a:ext cx="1176716" cy="11767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" name="Retângulo 2">
            <a:extLst>
              <a:ext uri="{FF2B5EF4-FFF2-40B4-BE49-F238E27FC236}">
                <a16:creationId xmlns:a16="http://schemas.microsoft.com/office/drawing/2014/main" id="{F9D4929F-35B0-A447-AFC5-709A91298D51}"/>
              </a:ext>
            </a:extLst>
          </p:cNvPr>
          <p:cNvSpPr/>
          <p:nvPr/>
        </p:nvSpPr>
        <p:spPr>
          <a:xfrm>
            <a:off x="3048000" y="5408492"/>
            <a:ext cx="6096000" cy="96488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Bef>
                <a:spcPts val="600"/>
              </a:spcBef>
            </a:pPr>
            <a:r>
              <a:rPr lang="pt-PT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pt-PT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pt-PT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Atribuição-</a:t>
            </a:r>
            <a:r>
              <a:rPr lang="pt-PT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NãoComercial</a:t>
            </a:r>
            <a:r>
              <a:rPr lang="pt-PT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</a:t>
            </a:r>
            <a:r>
              <a:rPr lang="pt-PT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CompartilhaIgual</a:t>
            </a:r>
            <a:r>
              <a:rPr lang="pt-PT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4.0 Internacional (CC BY-NC-SA 4.0)</a:t>
            </a:r>
            <a:endParaRPr lang="pt-PT" sz="2800" b="1" dirty="0"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" name="Retângulo 13">
            <a:extLst>
              <a:ext uri="{FF2B5EF4-FFF2-40B4-BE49-F238E27FC236}">
                <a16:creationId xmlns:a16="http://schemas.microsoft.com/office/drawing/2014/main" id="{8238CABC-20BA-4197-A193-C34B5820DA4B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15" name="Agrupar 14">
            <a:extLst>
              <a:ext uri="{FF2B5EF4-FFF2-40B4-BE49-F238E27FC236}">
                <a16:creationId xmlns:a16="http://schemas.microsoft.com/office/drawing/2014/main" id="{7C17E198-0EC4-4A8A-8CAC-21DCDA802F9A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16" name="Imagem 15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3AEBCA28-BD69-4BFB-8DF3-00432220FD3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17" name="Conexão Reta 4">
              <a:extLst>
                <a:ext uri="{FF2B5EF4-FFF2-40B4-BE49-F238E27FC236}">
                  <a16:creationId xmlns:a16="http://schemas.microsoft.com/office/drawing/2014/main" id="{9DE9D94F-3948-4E95-B103-24EC9562815A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Retângulo 17">
            <a:extLst>
              <a:ext uri="{FF2B5EF4-FFF2-40B4-BE49-F238E27FC236}">
                <a16:creationId xmlns:a16="http://schemas.microsoft.com/office/drawing/2014/main" id="{7E57C4A0-EFE9-488E-A1FF-9730F9981AA1}"/>
              </a:ext>
            </a:extLst>
          </p:cNvPr>
          <p:cNvSpPr/>
          <p:nvPr/>
        </p:nvSpPr>
        <p:spPr>
          <a:xfrm>
            <a:off x="2886583" y="491266"/>
            <a:ext cx="1614545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dirty="0">
                <a:ln w="0"/>
                <a:solidFill>
                  <a:srgbClr val="253D79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Créditos</a:t>
            </a:r>
            <a:endParaRPr lang="pt-PT" sz="3000" cap="none" spc="0" dirty="0">
              <a:ln w="0"/>
              <a:solidFill>
                <a:srgbClr val="253D79"/>
              </a:solidFill>
              <a:latin typeface="Helvetica" panose="020B0604020202020204" pitchFamily="34" charset="0"/>
              <a:ea typeface="Verdana" panose="020B060403050404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59970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ângulo 12">
            <a:extLst>
              <a:ext uri="{FF2B5EF4-FFF2-40B4-BE49-F238E27FC236}">
                <a16:creationId xmlns:a16="http://schemas.microsoft.com/office/drawing/2014/main" id="{4FAA28DA-9CDF-124F-B4FF-EC7705BE7F0B}"/>
              </a:ext>
            </a:extLst>
          </p:cNvPr>
          <p:cNvSpPr/>
          <p:nvPr/>
        </p:nvSpPr>
        <p:spPr>
          <a:xfrm>
            <a:off x="4437533" y="2998113"/>
            <a:ext cx="3316934" cy="86177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PT" sz="5000" dirty="0">
                <a:ln w="0"/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Depuração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CD501933-6C67-402E-A2C1-791DC2531A63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8" name="Agrupar 7">
            <a:extLst>
              <a:ext uri="{FF2B5EF4-FFF2-40B4-BE49-F238E27FC236}">
                <a16:creationId xmlns:a16="http://schemas.microsoft.com/office/drawing/2014/main" id="{5356C2C1-D830-42B6-8FF5-5EE1250D194F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9" name="Imagem 8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83377939-DF22-4AC4-A7EE-8704477B10E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10" name="Conexão Reta 4">
              <a:extLst>
                <a:ext uri="{FF2B5EF4-FFF2-40B4-BE49-F238E27FC236}">
                  <a16:creationId xmlns:a16="http://schemas.microsoft.com/office/drawing/2014/main" id="{91F2764B-2AC1-4025-A878-F4935A7A3332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987429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>
            <a:extLst>
              <a:ext uri="{FF2B5EF4-FFF2-40B4-BE49-F238E27FC236}">
                <a16:creationId xmlns:a16="http://schemas.microsoft.com/office/drawing/2014/main" id="{10C6BAA9-0170-594C-B1DC-75AD8491503D}"/>
              </a:ext>
            </a:extLst>
          </p:cNvPr>
          <p:cNvSpPr/>
          <p:nvPr/>
        </p:nvSpPr>
        <p:spPr>
          <a:xfrm>
            <a:off x="437451" y="2586077"/>
            <a:ext cx="8951489" cy="168584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400" dirty="0">
                <a:ln w="0"/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- Decompor um processo/solução em etapas lógicas.</a:t>
            </a:r>
          </a:p>
          <a:p>
            <a:pPr>
              <a:lnSpc>
                <a:spcPct val="150000"/>
              </a:lnSpc>
            </a:pPr>
            <a:endParaRPr lang="pt-PT" sz="2400" dirty="0">
              <a:ln w="0"/>
              <a:latin typeface="Helvetica" panose="020B0604020202020204" pitchFamily="34" charset="0"/>
              <a:ea typeface="Verdana" panose="020B0604030504040204" pitchFamily="34" charset="0"/>
              <a:cs typeface="Helvetica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pt-PT" sz="2400" dirty="0">
                <a:ln w="0"/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- Utilizar estratégias de depuração para identificar um problema.</a:t>
            </a:r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F1A61DE0-B381-4F1B-A1F9-15AF1F7B34DD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9" name="Agrupar 8">
            <a:extLst>
              <a:ext uri="{FF2B5EF4-FFF2-40B4-BE49-F238E27FC236}">
                <a16:creationId xmlns:a16="http://schemas.microsoft.com/office/drawing/2014/main" id="{52ED6619-0899-4B56-8FEF-D4CB7CFF2F61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10" name="Imagem 9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769EC408-E789-4173-B5DC-B89904BAA20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13" name="Conexão Reta 4">
              <a:extLst>
                <a:ext uri="{FF2B5EF4-FFF2-40B4-BE49-F238E27FC236}">
                  <a16:creationId xmlns:a16="http://schemas.microsoft.com/office/drawing/2014/main" id="{58873104-A7E5-4C94-9340-74AFF908DEFB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131397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>
            <a:extLst>
              <a:ext uri="{FF2B5EF4-FFF2-40B4-BE49-F238E27FC236}">
                <a16:creationId xmlns:a16="http://schemas.microsoft.com/office/drawing/2014/main" id="{CC2F0252-A79C-4E42-9660-ACB428DCCDBD}"/>
              </a:ext>
            </a:extLst>
          </p:cNvPr>
          <p:cNvSpPr/>
          <p:nvPr/>
        </p:nvSpPr>
        <p:spPr>
          <a:xfrm>
            <a:off x="516467" y="2147495"/>
            <a:ext cx="11159066" cy="25630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Pensem em algum erro que fizeram, por exemplo, num trabalho da escola.</a:t>
            </a:r>
          </a:p>
          <a:p>
            <a:pPr>
              <a:lnSpc>
                <a:spcPct val="150000"/>
              </a:lnSpc>
            </a:pPr>
            <a:r>
              <a:rPr lang="pt-PT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Numa folha, respondam às seguintes questões:</a:t>
            </a:r>
          </a:p>
          <a:p>
            <a:pPr>
              <a:lnSpc>
                <a:spcPct val="150000"/>
              </a:lnSpc>
            </a:pPr>
            <a:r>
              <a:rPr lang="pt-PT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Qual foi o erro que cometeram?</a:t>
            </a:r>
          </a:p>
          <a:p>
            <a:pPr>
              <a:lnSpc>
                <a:spcPct val="150000"/>
              </a:lnSpc>
            </a:pPr>
            <a:r>
              <a:rPr lang="pt-PT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Como descobriram que tinha cometido um erro?</a:t>
            </a:r>
          </a:p>
          <a:p>
            <a:pPr>
              <a:lnSpc>
                <a:spcPct val="150000"/>
              </a:lnSpc>
            </a:pPr>
            <a:r>
              <a:rPr lang="pt-PT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O que aprenderam ao cometer esse erro?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986B5AF5-31AD-4CFF-8618-E2ACD8DC5B47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9" name="Agrupar 8">
            <a:extLst>
              <a:ext uri="{FF2B5EF4-FFF2-40B4-BE49-F238E27FC236}">
                <a16:creationId xmlns:a16="http://schemas.microsoft.com/office/drawing/2014/main" id="{4E491635-408A-4655-9F22-DB57B48C002A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10" name="Imagem 9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53E6D036-2689-4906-BC7D-23BF4BEE359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13" name="Conexão Reta 4">
              <a:extLst>
                <a:ext uri="{FF2B5EF4-FFF2-40B4-BE49-F238E27FC236}">
                  <a16:creationId xmlns:a16="http://schemas.microsoft.com/office/drawing/2014/main" id="{7AF3C12A-EE12-4715-835C-6802FE92EAA1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12274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Multimédia Online 2" descr="The First Computer Bug Ever Found! | Technology Facts - Glitch Facts">
            <a:hlinkClick r:id="" action="ppaction://media"/>
            <a:extLst>
              <a:ext uri="{FF2B5EF4-FFF2-40B4-BE49-F238E27FC236}">
                <a16:creationId xmlns:a16="http://schemas.microsoft.com/office/drawing/2014/main" id="{4CF20DF4-F454-014F-9EAA-D7145B660D69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2469257" y="1754258"/>
            <a:ext cx="7253485" cy="4098219"/>
          </a:xfrm>
          <a:prstGeom prst="rect">
            <a:avLst/>
          </a:prstGeom>
        </p:spPr>
      </p:pic>
      <p:sp>
        <p:nvSpPr>
          <p:cNvPr id="8" name="Retângulo 7">
            <a:extLst>
              <a:ext uri="{FF2B5EF4-FFF2-40B4-BE49-F238E27FC236}">
                <a16:creationId xmlns:a16="http://schemas.microsoft.com/office/drawing/2014/main" id="{2F3B5B09-7ABA-4817-BC22-7AD6DBF21A85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9" name="Agrupar 8">
            <a:extLst>
              <a:ext uri="{FF2B5EF4-FFF2-40B4-BE49-F238E27FC236}">
                <a16:creationId xmlns:a16="http://schemas.microsoft.com/office/drawing/2014/main" id="{64E13DA7-55D9-4629-9748-ED5B224A0E3F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10" name="Imagem 9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38D07637-920E-43BC-A3FD-781AF89ECD3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13" name="Conexão Reta 4">
              <a:extLst>
                <a:ext uri="{FF2B5EF4-FFF2-40B4-BE49-F238E27FC236}">
                  <a16:creationId xmlns:a16="http://schemas.microsoft.com/office/drawing/2014/main" id="{E4F2D125-CABE-4A36-AE93-8F2A4C662413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Retângulo 13">
            <a:extLst>
              <a:ext uri="{FF2B5EF4-FFF2-40B4-BE49-F238E27FC236}">
                <a16:creationId xmlns:a16="http://schemas.microsoft.com/office/drawing/2014/main" id="{C97E93D4-8E07-4080-86B7-594CF046BA13}"/>
              </a:ext>
            </a:extLst>
          </p:cNvPr>
          <p:cNvSpPr/>
          <p:nvPr/>
        </p:nvSpPr>
        <p:spPr>
          <a:xfrm>
            <a:off x="2886583" y="491266"/>
            <a:ext cx="867545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dirty="0">
                <a:ln w="0"/>
                <a:solidFill>
                  <a:srgbClr val="253D79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Bug</a:t>
            </a:r>
            <a:endParaRPr lang="pt-PT" sz="3000" cap="none" spc="0" dirty="0">
              <a:ln w="0"/>
              <a:solidFill>
                <a:srgbClr val="253D79"/>
              </a:solidFill>
              <a:latin typeface="Helvetica" panose="020B0604020202020204" pitchFamily="34" charset="0"/>
              <a:ea typeface="Verdana" panose="020B060403050404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0232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oogle Shape;167;p38">
            <a:extLst>
              <a:ext uri="{FF2B5EF4-FFF2-40B4-BE49-F238E27FC236}">
                <a16:creationId xmlns:a16="http://schemas.microsoft.com/office/drawing/2014/main" id="{9A767BC1-15C7-834D-8031-EC8B14CA00C0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22110" y="1570077"/>
            <a:ext cx="5812689" cy="4579456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9" name="Retângulo 8">
            <a:extLst>
              <a:ext uri="{FF2B5EF4-FFF2-40B4-BE49-F238E27FC236}">
                <a16:creationId xmlns:a16="http://schemas.microsoft.com/office/drawing/2014/main" id="{9DEA8939-88F4-C04F-ADB2-EED0DC4A9D1D}"/>
              </a:ext>
            </a:extLst>
          </p:cNvPr>
          <p:cNvSpPr/>
          <p:nvPr/>
        </p:nvSpPr>
        <p:spPr>
          <a:xfrm>
            <a:off x="292609" y="1816553"/>
            <a:ext cx="5248366" cy="40865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 termo "bug" surgiu no mundo dos computadores porque uma traça entrou num computador e fez com que não funcionasse corretamente.</a:t>
            </a:r>
          </a:p>
          <a:p>
            <a:pPr>
              <a:lnSpc>
                <a:spcPct val="150000"/>
              </a:lnSpc>
            </a:pPr>
            <a:endParaRPr lang="pt-PT" sz="2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50000"/>
              </a:lnSpc>
            </a:pPr>
            <a:r>
              <a:rPr lang="pt-PT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Um bug também pode ser chamado de erro ou de falha.</a:t>
            </a:r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B8628B3D-B98B-44AD-A885-78B47916CA8A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13" name="Agrupar 12">
            <a:extLst>
              <a:ext uri="{FF2B5EF4-FFF2-40B4-BE49-F238E27FC236}">
                <a16:creationId xmlns:a16="http://schemas.microsoft.com/office/drawing/2014/main" id="{73DCC6A6-1EAE-4C2C-9461-973BEA6802D9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14" name="Imagem 13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6AE02A0A-9F5C-48AF-B071-6023F44F517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15" name="Conexão Reta 4">
              <a:extLst>
                <a:ext uri="{FF2B5EF4-FFF2-40B4-BE49-F238E27FC236}">
                  <a16:creationId xmlns:a16="http://schemas.microsoft.com/office/drawing/2014/main" id="{0B1D18FB-2001-4ED0-98CE-EFCBD9CA3AE7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Retângulo 15">
            <a:extLst>
              <a:ext uri="{FF2B5EF4-FFF2-40B4-BE49-F238E27FC236}">
                <a16:creationId xmlns:a16="http://schemas.microsoft.com/office/drawing/2014/main" id="{6C0F0C9B-1E6F-4397-BE32-0EBF7861FC48}"/>
              </a:ext>
            </a:extLst>
          </p:cNvPr>
          <p:cNvSpPr/>
          <p:nvPr/>
        </p:nvSpPr>
        <p:spPr>
          <a:xfrm>
            <a:off x="2886583" y="491266"/>
            <a:ext cx="867545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dirty="0">
                <a:ln w="0"/>
                <a:solidFill>
                  <a:srgbClr val="253D79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Bug</a:t>
            </a:r>
            <a:endParaRPr lang="pt-PT" sz="3000" cap="none" spc="0" dirty="0">
              <a:ln w="0"/>
              <a:solidFill>
                <a:srgbClr val="253D79"/>
              </a:solidFill>
              <a:latin typeface="Helvetica" panose="020B0604020202020204" pitchFamily="34" charset="0"/>
              <a:ea typeface="Verdana" panose="020B060403050404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52507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tângulo 13">
            <a:extLst>
              <a:ext uri="{FF2B5EF4-FFF2-40B4-BE49-F238E27FC236}">
                <a16:creationId xmlns:a16="http://schemas.microsoft.com/office/drawing/2014/main" id="{764F6BB0-567C-D746-A1DB-257733F33B98}"/>
              </a:ext>
            </a:extLst>
          </p:cNvPr>
          <p:cNvSpPr/>
          <p:nvPr/>
        </p:nvSpPr>
        <p:spPr>
          <a:xfrm>
            <a:off x="282542" y="1893578"/>
            <a:ext cx="5047487" cy="30708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 que significa depuração?</a:t>
            </a:r>
          </a:p>
          <a:p>
            <a:pPr>
              <a:lnSpc>
                <a:spcPct val="150000"/>
              </a:lnSpc>
            </a:pPr>
            <a:endParaRPr lang="pt-PT" sz="2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50000"/>
              </a:lnSpc>
            </a:pPr>
            <a:r>
              <a:rPr lang="pt-PT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 que fez a </a:t>
            </a:r>
            <a:r>
              <a:rPr lang="pt-PT" sz="22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Anna</a:t>
            </a:r>
            <a:r>
              <a:rPr lang="pt-PT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para depurar o seu erro no exercício na trave?</a:t>
            </a:r>
          </a:p>
          <a:p>
            <a:pPr>
              <a:lnSpc>
                <a:spcPct val="150000"/>
              </a:lnSpc>
            </a:pPr>
            <a:endParaRPr lang="pt-PT" sz="2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50000"/>
              </a:lnSpc>
            </a:pPr>
            <a:r>
              <a:rPr lang="pt-PT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 que há de errado no código?</a:t>
            </a:r>
          </a:p>
        </p:txBody>
      </p:sp>
      <p:pic>
        <p:nvPicPr>
          <p:cNvPr id="3" name="Multimédia Online 2" descr="Course 1 - Maze Debugging">
            <a:hlinkClick r:id="" action="ppaction://media"/>
            <a:extLst>
              <a:ext uri="{FF2B5EF4-FFF2-40B4-BE49-F238E27FC236}">
                <a16:creationId xmlns:a16="http://schemas.microsoft.com/office/drawing/2014/main" id="{D072FAEB-4778-A04D-AA69-5669C3753BE9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5330029" y="1657921"/>
            <a:ext cx="6269304" cy="3542157"/>
          </a:xfrm>
          <a:prstGeom prst="rect">
            <a:avLst/>
          </a:prstGeom>
        </p:spPr>
      </p:pic>
      <p:sp>
        <p:nvSpPr>
          <p:cNvPr id="9" name="Retângulo 8">
            <a:extLst>
              <a:ext uri="{FF2B5EF4-FFF2-40B4-BE49-F238E27FC236}">
                <a16:creationId xmlns:a16="http://schemas.microsoft.com/office/drawing/2014/main" id="{45D648B4-144F-4D82-B034-F11785E06532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10" name="Agrupar 9">
            <a:extLst>
              <a:ext uri="{FF2B5EF4-FFF2-40B4-BE49-F238E27FC236}">
                <a16:creationId xmlns:a16="http://schemas.microsoft.com/office/drawing/2014/main" id="{E42C336C-71AD-4BED-9472-CF004BC68BF0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13" name="Imagem 12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72A06292-2CA3-4C43-B600-922598B118B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15" name="Conexão Reta 4">
              <a:extLst>
                <a:ext uri="{FF2B5EF4-FFF2-40B4-BE49-F238E27FC236}">
                  <a16:creationId xmlns:a16="http://schemas.microsoft.com/office/drawing/2014/main" id="{D32660B5-7085-4EDA-8FD2-E21B9B2A00C3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Retângulo 15">
            <a:extLst>
              <a:ext uri="{FF2B5EF4-FFF2-40B4-BE49-F238E27FC236}">
                <a16:creationId xmlns:a16="http://schemas.microsoft.com/office/drawing/2014/main" id="{390E88F5-E1AF-4173-A578-30AD5A9AAA27}"/>
              </a:ext>
            </a:extLst>
          </p:cNvPr>
          <p:cNvSpPr/>
          <p:nvPr/>
        </p:nvSpPr>
        <p:spPr>
          <a:xfrm>
            <a:off x="2886583" y="491266"/>
            <a:ext cx="2061783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dirty="0">
                <a:ln w="0"/>
                <a:solidFill>
                  <a:srgbClr val="253D79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Depuração</a:t>
            </a:r>
            <a:endParaRPr lang="pt-PT" sz="3000" cap="none" spc="0" dirty="0">
              <a:ln w="0"/>
              <a:solidFill>
                <a:srgbClr val="253D79"/>
              </a:solidFill>
              <a:latin typeface="Helvetica" panose="020B0604020202020204" pitchFamily="34" charset="0"/>
              <a:ea typeface="Verdana" panose="020B060403050404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4109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tângulo 13">
            <a:extLst>
              <a:ext uri="{FF2B5EF4-FFF2-40B4-BE49-F238E27FC236}">
                <a16:creationId xmlns:a16="http://schemas.microsoft.com/office/drawing/2014/main" id="{764F6BB0-567C-D746-A1DB-257733F33B98}"/>
              </a:ext>
            </a:extLst>
          </p:cNvPr>
          <p:cNvSpPr/>
          <p:nvPr/>
        </p:nvSpPr>
        <p:spPr>
          <a:xfrm>
            <a:off x="398629" y="2346544"/>
            <a:ext cx="4648859" cy="25630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Remover um bug.</a:t>
            </a:r>
          </a:p>
          <a:p>
            <a:pPr>
              <a:lnSpc>
                <a:spcPct val="150000"/>
              </a:lnSpc>
            </a:pPr>
            <a:endParaRPr lang="pt-PT" sz="2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50000"/>
              </a:lnSpc>
            </a:pPr>
            <a:r>
              <a:rPr lang="pt-PT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ou</a:t>
            </a:r>
          </a:p>
          <a:p>
            <a:pPr>
              <a:lnSpc>
                <a:spcPct val="150000"/>
              </a:lnSpc>
            </a:pPr>
            <a:endParaRPr lang="pt-PT" sz="2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50000"/>
              </a:lnSpc>
            </a:pPr>
            <a:r>
              <a:rPr lang="pt-PT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Encontrar e corrigir o bug.</a:t>
            </a:r>
          </a:p>
        </p:txBody>
      </p:sp>
      <p:pic>
        <p:nvPicPr>
          <p:cNvPr id="16" name="Google Shape;181;p40">
            <a:extLst>
              <a:ext uri="{FF2B5EF4-FFF2-40B4-BE49-F238E27FC236}">
                <a16:creationId xmlns:a16="http://schemas.microsoft.com/office/drawing/2014/main" id="{8598E641-DC35-A240-B313-B7FFB68B4382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t="20504" b="22661"/>
          <a:stretch/>
        </p:blipFill>
        <p:spPr>
          <a:xfrm>
            <a:off x="5255710" y="1770375"/>
            <a:ext cx="6282091" cy="3570398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tângulo 8">
            <a:extLst>
              <a:ext uri="{FF2B5EF4-FFF2-40B4-BE49-F238E27FC236}">
                <a16:creationId xmlns:a16="http://schemas.microsoft.com/office/drawing/2014/main" id="{16959320-7568-493D-943B-8F271A74FAC4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10" name="Agrupar 9">
            <a:extLst>
              <a:ext uri="{FF2B5EF4-FFF2-40B4-BE49-F238E27FC236}">
                <a16:creationId xmlns:a16="http://schemas.microsoft.com/office/drawing/2014/main" id="{42680900-A3AE-4E14-B188-72CD37100565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13" name="Imagem 12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FE2BF78A-84EE-4F05-B6D0-5D4924F2AEC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15" name="Conexão Reta 4">
              <a:extLst>
                <a:ext uri="{FF2B5EF4-FFF2-40B4-BE49-F238E27FC236}">
                  <a16:creationId xmlns:a16="http://schemas.microsoft.com/office/drawing/2014/main" id="{89CF34FE-EC45-4485-8136-1F252995267F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Retângulo 17">
            <a:extLst>
              <a:ext uri="{FF2B5EF4-FFF2-40B4-BE49-F238E27FC236}">
                <a16:creationId xmlns:a16="http://schemas.microsoft.com/office/drawing/2014/main" id="{0C94EE31-5321-497C-AA79-D95D05CE6FCE}"/>
              </a:ext>
            </a:extLst>
          </p:cNvPr>
          <p:cNvSpPr/>
          <p:nvPr/>
        </p:nvSpPr>
        <p:spPr>
          <a:xfrm>
            <a:off x="2886583" y="491266"/>
            <a:ext cx="2061783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dirty="0">
                <a:ln w="0"/>
                <a:solidFill>
                  <a:srgbClr val="253D79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Depuração</a:t>
            </a:r>
            <a:endParaRPr lang="pt-PT" sz="3000" cap="none" spc="0" dirty="0">
              <a:ln w="0"/>
              <a:solidFill>
                <a:srgbClr val="253D79"/>
              </a:solidFill>
              <a:latin typeface="Helvetica" panose="020B0604020202020204" pitchFamily="34" charset="0"/>
              <a:ea typeface="Verdana" panose="020B060403050404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13863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tângulo 13">
            <a:extLst>
              <a:ext uri="{FF2B5EF4-FFF2-40B4-BE49-F238E27FC236}">
                <a16:creationId xmlns:a16="http://schemas.microsoft.com/office/drawing/2014/main" id="{764F6BB0-567C-D746-A1DB-257733F33B98}"/>
              </a:ext>
            </a:extLst>
          </p:cNvPr>
          <p:cNvSpPr/>
          <p:nvPr/>
        </p:nvSpPr>
        <p:spPr>
          <a:xfrm>
            <a:off x="5007788" y="371011"/>
            <a:ext cx="7125029" cy="60317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A. </a:t>
            </a:r>
            <a:r>
              <a:rPr lang="pt-PT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Sair da casa de banho.</a:t>
            </a:r>
          </a:p>
          <a:p>
            <a:pPr>
              <a:lnSpc>
                <a:spcPct val="150000"/>
              </a:lnSpc>
            </a:pPr>
            <a:r>
              <a:rPr lang="pt-PT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B.</a:t>
            </a:r>
            <a:r>
              <a:rPr lang="pt-PT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Retirar a tampa da pasta de dentes.</a:t>
            </a:r>
          </a:p>
          <a:p>
            <a:pPr>
              <a:lnSpc>
                <a:spcPct val="150000"/>
              </a:lnSpc>
            </a:pPr>
            <a:r>
              <a:rPr lang="pt-PT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C.</a:t>
            </a:r>
            <a:r>
              <a:rPr lang="pt-PT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Pegar na escova de dentes.</a:t>
            </a:r>
          </a:p>
          <a:p>
            <a:pPr>
              <a:lnSpc>
                <a:spcPct val="150000"/>
              </a:lnSpc>
            </a:pPr>
            <a:r>
              <a:rPr lang="pt-PT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D.</a:t>
            </a:r>
            <a:r>
              <a:rPr lang="pt-PT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Abrir a boca.</a:t>
            </a:r>
          </a:p>
          <a:p>
            <a:pPr>
              <a:lnSpc>
                <a:spcPct val="150000"/>
              </a:lnSpc>
            </a:pPr>
            <a:r>
              <a:rPr lang="pt-PT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E.</a:t>
            </a:r>
            <a:r>
              <a:rPr lang="pt-PT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Lavar a boca.</a:t>
            </a:r>
          </a:p>
          <a:p>
            <a:pPr>
              <a:lnSpc>
                <a:spcPct val="150000"/>
              </a:lnSpc>
            </a:pPr>
            <a:r>
              <a:rPr lang="pt-PT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F.</a:t>
            </a:r>
            <a:r>
              <a:rPr lang="pt-PT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Acrescentar água à escova de dentes.</a:t>
            </a:r>
          </a:p>
          <a:p>
            <a:pPr>
              <a:lnSpc>
                <a:spcPct val="150000"/>
              </a:lnSpc>
            </a:pPr>
            <a:r>
              <a:rPr lang="pt-PT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G.</a:t>
            </a:r>
            <a:r>
              <a:rPr lang="pt-PT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Acrescentar pasta de dentes à escova de dentes.</a:t>
            </a:r>
          </a:p>
          <a:p>
            <a:pPr>
              <a:lnSpc>
                <a:spcPct val="150000"/>
              </a:lnSpc>
            </a:pPr>
            <a:r>
              <a:rPr lang="pt-PT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H.</a:t>
            </a:r>
            <a:r>
              <a:rPr lang="pt-PT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Mover a escova de dentes para a frente e para trás sobre os dentes.</a:t>
            </a:r>
          </a:p>
          <a:p>
            <a:pPr>
              <a:lnSpc>
                <a:spcPct val="150000"/>
              </a:lnSpc>
            </a:pPr>
            <a:r>
              <a:rPr lang="pt-PT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I.</a:t>
            </a:r>
            <a:r>
              <a:rPr lang="pt-PT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Pegar na pasta de dentes.</a:t>
            </a:r>
          </a:p>
          <a:p>
            <a:pPr>
              <a:lnSpc>
                <a:spcPct val="150000"/>
              </a:lnSpc>
            </a:pPr>
            <a:r>
              <a:rPr lang="pt-PT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J.</a:t>
            </a:r>
            <a:r>
              <a:rPr lang="pt-PT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Abrir a torneira da água.</a:t>
            </a:r>
          </a:p>
          <a:p>
            <a:pPr>
              <a:lnSpc>
                <a:spcPct val="150000"/>
              </a:lnSpc>
            </a:pPr>
            <a:r>
              <a:rPr lang="pt-PT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K.</a:t>
            </a:r>
            <a:r>
              <a:rPr lang="pt-PT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Lavar a escova de dentes.</a:t>
            </a:r>
          </a:p>
          <a:p>
            <a:pPr>
              <a:lnSpc>
                <a:spcPct val="150000"/>
              </a:lnSpc>
            </a:pPr>
            <a:r>
              <a:rPr lang="pt-PT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L.</a:t>
            </a:r>
            <a:r>
              <a:rPr lang="pt-PT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Entrar na casa de banho.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50D873E7-4532-234C-80CE-8422FAAFEA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513633" y="1436045"/>
            <a:ext cx="3985910" cy="3985910"/>
          </a:xfrm>
          <a:prstGeom prst="rect">
            <a:avLst/>
          </a:prstGeom>
        </p:spPr>
      </p:pic>
      <p:sp>
        <p:nvSpPr>
          <p:cNvPr id="9" name="Retângulo 8">
            <a:extLst>
              <a:ext uri="{FF2B5EF4-FFF2-40B4-BE49-F238E27FC236}">
                <a16:creationId xmlns:a16="http://schemas.microsoft.com/office/drawing/2014/main" id="{0532C163-898A-422A-A53D-CDEC0EC5EE94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10" name="Agrupar 9">
            <a:extLst>
              <a:ext uri="{FF2B5EF4-FFF2-40B4-BE49-F238E27FC236}">
                <a16:creationId xmlns:a16="http://schemas.microsoft.com/office/drawing/2014/main" id="{618380D7-C9DA-4C4B-A887-4481875D0124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13" name="Imagem 12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C4589D90-512B-4A9E-A9B1-DA3192D6E23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15" name="Conexão Reta 4">
              <a:extLst>
                <a:ext uri="{FF2B5EF4-FFF2-40B4-BE49-F238E27FC236}">
                  <a16:creationId xmlns:a16="http://schemas.microsoft.com/office/drawing/2014/main" id="{5DD34B05-174D-4BD8-9AAA-063C8C9210D6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Retângulo 15">
            <a:extLst>
              <a:ext uri="{FF2B5EF4-FFF2-40B4-BE49-F238E27FC236}">
                <a16:creationId xmlns:a16="http://schemas.microsoft.com/office/drawing/2014/main" id="{F906BF8C-6505-433A-B052-32AA631DCA7D}"/>
              </a:ext>
            </a:extLst>
          </p:cNvPr>
          <p:cNvSpPr/>
          <p:nvPr/>
        </p:nvSpPr>
        <p:spPr>
          <a:xfrm>
            <a:off x="2886583" y="491266"/>
            <a:ext cx="2061783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dirty="0">
                <a:ln w="0"/>
                <a:solidFill>
                  <a:srgbClr val="253D79"/>
                </a:solidFill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Depuração</a:t>
            </a:r>
            <a:endParaRPr lang="pt-PT" sz="3000" cap="none" spc="0" dirty="0">
              <a:ln w="0"/>
              <a:solidFill>
                <a:srgbClr val="253D79"/>
              </a:solidFill>
              <a:latin typeface="Helvetica" panose="020B0604020202020204" pitchFamily="34" charset="0"/>
              <a:ea typeface="Verdana" panose="020B060403050404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729196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3576</TotalTime>
  <Words>584</Words>
  <Application>Microsoft Office PowerPoint</Application>
  <PresentationFormat>Ecrã Panorâmico</PresentationFormat>
  <Paragraphs>91</Paragraphs>
  <Slides>15</Slides>
  <Notes>15</Notes>
  <HiddenSlides>0</HiddenSlides>
  <MMClips>2</MMClips>
  <ScaleCrop>false</ScaleCrop>
  <HeadingPairs>
    <vt:vector size="6" baseType="variant">
      <vt:variant>
        <vt:lpstr>Tipos de letra usados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15</vt:i4>
      </vt:variant>
    </vt:vector>
  </HeadingPairs>
  <TitlesOfParts>
    <vt:vector size="22" baseType="lpstr">
      <vt:lpstr>Arial</vt:lpstr>
      <vt:lpstr>Calibri</vt:lpstr>
      <vt:lpstr>Calibri Light</vt:lpstr>
      <vt:lpstr>Helvetica</vt:lpstr>
      <vt:lpstr>Roboto</vt:lpstr>
      <vt:lpstr>Verdana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Rodolfo Duarte Pinto</dc:creator>
  <cp:lastModifiedBy>Rodolfo Duarte Pinto</cp:lastModifiedBy>
  <cp:revision>51</cp:revision>
  <dcterms:created xsi:type="dcterms:W3CDTF">2022-01-04T11:39:04Z</dcterms:created>
  <dcterms:modified xsi:type="dcterms:W3CDTF">2024-05-15T11:26:15Z</dcterms:modified>
</cp:coreProperties>
</file>